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8"/>
  </p:handoutMasterIdLst>
  <p:sldIdLst>
    <p:sldId id="1910" r:id="rId3"/>
    <p:sldId id="1890" r:id="rId5"/>
    <p:sldId id="1876" r:id="rId6"/>
    <p:sldId id="1935" r:id="rId7"/>
    <p:sldId id="1938" r:id="rId8"/>
    <p:sldId id="1939" r:id="rId9"/>
    <p:sldId id="1940" r:id="rId10"/>
    <p:sldId id="1941" r:id="rId11"/>
    <p:sldId id="1942" r:id="rId12"/>
    <p:sldId id="1943" r:id="rId13"/>
    <p:sldId id="1944" r:id="rId14"/>
    <p:sldId id="1945" r:id="rId15"/>
    <p:sldId id="1946" r:id="rId16"/>
    <p:sldId id="1906"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24" userDrawn="1">
          <p15:clr>
            <a:srgbClr val="A4A3A4"/>
          </p15:clr>
        </p15:guide>
        <p15:guide id="2" pos="383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κiζs_緈鍢" initials="κ"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5FA0"/>
    <a:srgbClr val="A10016"/>
    <a:srgbClr val="B20017"/>
    <a:srgbClr val="C40014"/>
    <a:srgbClr val="AA0604"/>
    <a:srgbClr val="FAF9F9"/>
    <a:srgbClr val="F0EBE7"/>
    <a:srgbClr val="F3EEEA"/>
    <a:srgbClr val="F7F2EE"/>
    <a:srgbClr val="F9F5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8579" autoAdjust="0"/>
    <p:restoredTop sz="93095" autoAdjust="0"/>
  </p:normalViewPr>
  <p:slideViewPr>
    <p:cSldViewPr showGuides="1">
      <p:cViewPr>
        <p:scale>
          <a:sx n="75" d="100"/>
          <a:sy n="75" d="100"/>
        </p:scale>
        <p:origin x="1092" y="900"/>
      </p:cViewPr>
      <p:guideLst>
        <p:guide orient="horz" pos="2024"/>
        <p:guide pos="3836"/>
      </p:guideLst>
    </p:cSldViewPr>
  </p:slideViewPr>
  <p:notesTextViewPr>
    <p:cViewPr>
      <p:scale>
        <a:sx n="100" d="100"/>
        <a:sy n="100" d="100"/>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commentAuthors" Target="commentAuthors.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A71216A-7A78-4F6E-AA82-29CFEC34437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ADDCEE-B938-4AE8-98CF-EB91900D4C2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06B68A-6829-4462-AE1C-23173783F84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669E05-33B4-4031-B6A0-786CF90A18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669E05-33B4-4031-B6A0-786CF90A18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669E05-33B4-4031-B6A0-786CF90A18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669E05-33B4-4031-B6A0-786CF90A18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669E05-33B4-4031-B6A0-786CF90A18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06B68A-6829-4462-AE1C-23173783F840}" type="slidenum">
              <a:rPr lang="zh-CN" altLang="en-US" smtClean="0">
                <a:solidFill>
                  <a:prstClr val="black"/>
                </a:solidFill>
              </a:rPr>
            </a:fld>
            <a:endParaRPr lang="zh-CN" altLang="en-US">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7_标题幻灯片">
    <p:spTree>
      <p:nvGrpSpPr>
        <p:cNvPr id="1" name=""/>
        <p:cNvGrpSpPr/>
        <p:nvPr/>
      </p:nvGrpSpPr>
      <p:grpSpPr>
        <a:xfrm>
          <a:off x="0" y="0"/>
          <a:ext cx="0" cy="0"/>
          <a:chOff x="0" y="0"/>
          <a:chExt cx="0" cy="0"/>
        </a:xfrm>
      </p:grpSpPr>
      <p:grpSp>
        <p:nvGrpSpPr>
          <p:cNvPr id="21" name="组合 20"/>
          <p:cNvGrpSpPr/>
          <p:nvPr userDrawn="1"/>
        </p:nvGrpSpPr>
        <p:grpSpPr>
          <a:xfrm>
            <a:off x="0" y="-1"/>
            <a:ext cx="4007768" cy="3983549"/>
            <a:chOff x="0" y="0"/>
            <a:chExt cx="4291819" cy="4265884"/>
          </a:xfrm>
          <a:solidFill>
            <a:srgbClr val="A10016"/>
          </a:solidFill>
        </p:grpSpPr>
        <p:sp>
          <p:nvSpPr>
            <p:cNvPr id="3" name="任意多边形 2"/>
            <p:cNvSpPr/>
            <p:nvPr userDrawn="1"/>
          </p:nvSpPr>
          <p:spPr bwMode="auto">
            <a:xfrm>
              <a:off x="0" y="0"/>
              <a:ext cx="2616697" cy="2617208"/>
            </a:xfrm>
            <a:custGeom>
              <a:avLst/>
              <a:gdLst>
                <a:gd name="connsiteX0" fmla="*/ 0 w 2616697"/>
                <a:gd name="connsiteY0" fmla="*/ 0 h 2617208"/>
                <a:gd name="connsiteX1" fmla="*/ 2616697 w 2616697"/>
                <a:gd name="connsiteY1" fmla="*/ 0 h 2617208"/>
                <a:gd name="connsiteX2" fmla="*/ 0 w 2616697"/>
                <a:gd name="connsiteY2" fmla="*/ 2617208 h 2617208"/>
              </a:gdLst>
              <a:ahLst/>
              <a:cxnLst>
                <a:cxn ang="0">
                  <a:pos x="connsiteX0" y="connsiteY0"/>
                </a:cxn>
                <a:cxn ang="0">
                  <a:pos x="connsiteX1" y="connsiteY1"/>
                </a:cxn>
                <a:cxn ang="0">
                  <a:pos x="connsiteX2" y="connsiteY2"/>
                </a:cxn>
              </a:cxnLst>
              <a:rect l="l" t="t" r="r" b="b"/>
              <a:pathLst>
                <a:path w="2616697" h="2617208">
                  <a:moveTo>
                    <a:pt x="0" y="0"/>
                  </a:moveTo>
                  <a:lnTo>
                    <a:pt x="2616697" y="0"/>
                  </a:lnTo>
                  <a:lnTo>
                    <a:pt x="0" y="26172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cxnSp>
          <p:nvCxnSpPr>
            <p:cNvPr id="5" name="直接连接符 4"/>
            <p:cNvCxnSpPr/>
            <p:nvPr userDrawn="1"/>
          </p:nvCxnSpPr>
          <p:spPr>
            <a:xfrm flipH="1">
              <a:off x="0" y="0"/>
              <a:ext cx="1819275" cy="1819275"/>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0" y="0"/>
              <a:ext cx="2238081" cy="2238079"/>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sp>
          <p:nvSpPr>
            <p:cNvPr id="9" name="任意多边形 8"/>
            <p:cNvSpPr/>
            <p:nvPr userDrawn="1"/>
          </p:nvSpPr>
          <p:spPr bwMode="auto">
            <a:xfrm>
              <a:off x="0" y="0"/>
              <a:ext cx="3280686" cy="3260862"/>
            </a:xfrm>
            <a:custGeom>
              <a:avLst/>
              <a:gdLst>
                <a:gd name="connsiteX0" fmla="*/ 2949483 w 3280686"/>
                <a:gd name="connsiteY0" fmla="*/ 0 h 3260862"/>
                <a:gd name="connsiteX1" fmla="*/ 3280686 w 3280686"/>
                <a:gd name="connsiteY1" fmla="*/ 0 h 3260862"/>
                <a:gd name="connsiteX2" fmla="*/ 0 w 3280686"/>
                <a:gd name="connsiteY2" fmla="*/ 3260862 h 3260862"/>
                <a:gd name="connsiteX3" fmla="*/ 0 w 3280686"/>
                <a:gd name="connsiteY3" fmla="*/ 2931660 h 3260862"/>
              </a:gdLst>
              <a:ahLst/>
              <a:cxnLst>
                <a:cxn ang="0">
                  <a:pos x="connsiteX0" y="connsiteY0"/>
                </a:cxn>
                <a:cxn ang="0">
                  <a:pos x="connsiteX1" y="connsiteY1"/>
                </a:cxn>
                <a:cxn ang="0">
                  <a:pos x="connsiteX2" y="connsiteY2"/>
                </a:cxn>
                <a:cxn ang="0">
                  <a:pos x="connsiteX3" y="connsiteY3"/>
                </a:cxn>
              </a:cxnLst>
              <a:rect l="l" t="t" r="r" b="b"/>
              <a:pathLst>
                <a:path w="3280686" h="3260862">
                  <a:moveTo>
                    <a:pt x="2949483" y="0"/>
                  </a:moveTo>
                  <a:lnTo>
                    <a:pt x="3280686" y="0"/>
                  </a:lnTo>
                  <a:lnTo>
                    <a:pt x="0" y="3260862"/>
                  </a:lnTo>
                  <a:lnTo>
                    <a:pt x="0" y="29316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sp>
          <p:nvSpPr>
            <p:cNvPr id="10" name="任意多边形 9"/>
            <p:cNvSpPr/>
            <p:nvPr userDrawn="1"/>
          </p:nvSpPr>
          <p:spPr bwMode="auto">
            <a:xfrm>
              <a:off x="0" y="0"/>
              <a:ext cx="3745259" cy="3721902"/>
            </a:xfrm>
            <a:custGeom>
              <a:avLst/>
              <a:gdLst>
                <a:gd name="connsiteX0" fmla="*/ 3619448 w 3745259"/>
                <a:gd name="connsiteY0" fmla="*/ 0 h 3721902"/>
                <a:gd name="connsiteX1" fmla="*/ 3745259 w 3745259"/>
                <a:gd name="connsiteY1" fmla="*/ 0 h 3721902"/>
                <a:gd name="connsiteX2" fmla="*/ 0 w 3745259"/>
                <a:gd name="connsiteY2" fmla="*/ 3721902 h 3721902"/>
                <a:gd name="connsiteX3" fmla="*/ 0 w 3745259"/>
                <a:gd name="connsiteY3" fmla="*/ 3596876 h 3721902"/>
              </a:gdLst>
              <a:ahLst/>
              <a:cxnLst>
                <a:cxn ang="0">
                  <a:pos x="connsiteX0" y="connsiteY0"/>
                </a:cxn>
                <a:cxn ang="0">
                  <a:pos x="connsiteX1" y="connsiteY1"/>
                </a:cxn>
                <a:cxn ang="0">
                  <a:pos x="connsiteX2" y="connsiteY2"/>
                </a:cxn>
                <a:cxn ang="0">
                  <a:pos x="connsiteX3" y="connsiteY3"/>
                </a:cxn>
              </a:cxnLst>
              <a:rect l="l" t="t" r="r" b="b"/>
              <a:pathLst>
                <a:path w="3745259" h="3721902">
                  <a:moveTo>
                    <a:pt x="3619448" y="0"/>
                  </a:moveTo>
                  <a:lnTo>
                    <a:pt x="3745259" y="0"/>
                  </a:lnTo>
                  <a:lnTo>
                    <a:pt x="0" y="3721902"/>
                  </a:lnTo>
                  <a:lnTo>
                    <a:pt x="0" y="35968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sp>
          <p:nvSpPr>
            <p:cNvPr id="11" name="任意多边形 10"/>
            <p:cNvSpPr/>
            <p:nvPr userDrawn="1"/>
          </p:nvSpPr>
          <p:spPr bwMode="auto">
            <a:xfrm>
              <a:off x="0" y="0"/>
              <a:ext cx="4291819" cy="4265884"/>
            </a:xfrm>
            <a:custGeom>
              <a:avLst/>
              <a:gdLst>
                <a:gd name="connsiteX0" fmla="*/ 4227438 w 4291819"/>
                <a:gd name="connsiteY0" fmla="*/ 0 h 4265884"/>
                <a:gd name="connsiteX1" fmla="*/ 4291819 w 4291819"/>
                <a:gd name="connsiteY1" fmla="*/ 0 h 4265884"/>
                <a:gd name="connsiteX2" fmla="*/ 0 w 4291819"/>
                <a:gd name="connsiteY2" fmla="*/ 4265884 h 4265884"/>
                <a:gd name="connsiteX3" fmla="*/ 0 w 4291819"/>
                <a:gd name="connsiteY3" fmla="*/ 4200254 h 4265884"/>
              </a:gdLst>
              <a:ahLst/>
              <a:cxnLst>
                <a:cxn ang="0">
                  <a:pos x="connsiteX0" y="connsiteY0"/>
                </a:cxn>
                <a:cxn ang="0">
                  <a:pos x="connsiteX1" y="connsiteY1"/>
                </a:cxn>
                <a:cxn ang="0">
                  <a:pos x="connsiteX2" y="connsiteY2"/>
                </a:cxn>
                <a:cxn ang="0">
                  <a:pos x="connsiteX3" y="connsiteY3"/>
                </a:cxn>
              </a:cxnLst>
              <a:rect l="l" t="t" r="r" b="b"/>
              <a:pathLst>
                <a:path w="4291819" h="4265884">
                  <a:moveTo>
                    <a:pt x="4227438" y="0"/>
                  </a:moveTo>
                  <a:lnTo>
                    <a:pt x="4291819" y="0"/>
                  </a:lnTo>
                  <a:lnTo>
                    <a:pt x="0" y="4265884"/>
                  </a:lnTo>
                  <a:lnTo>
                    <a:pt x="0" y="42002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grpSp>
      <p:grpSp>
        <p:nvGrpSpPr>
          <p:cNvPr id="22" name="组合 21"/>
          <p:cNvGrpSpPr/>
          <p:nvPr userDrawn="1"/>
        </p:nvGrpSpPr>
        <p:grpSpPr>
          <a:xfrm>
            <a:off x="7988037" y="2683367"/>
            <a:ext cx="4207441" cy="4175817"/>
            <a:chOff x="7691281" y="2386222"/>
            <a:chExt cx="4505645" cy="4471779"/>
          </a:xfrm>
          <a:solidFill>
            <a:srgbClr val="A10016"/>
          </a:solidFill>
        </p:grpSpPr>
        <p:sp>
          <p:nvSpPr>
            <p:cNvPr id="4" name="任意多边形 3"/>
            <p:cNvSpPr/>
            <p:nvPr userDrawn="1"/>
          </p:nvSpPr>
          <p:spPr bwMode="auto">
            <a:xfrm>
              <a:off x="9362284" y="4028284"/>
              <a:ext cx="2829717" cy="2829717"/>
            </a:xfrm>
            <a:custGeom>
              <a:avLst/>
              <a:gdLst>
                <a:gd name="connsiteX0" fmla="*/ 2829717 w 2829717"/>
                <a:gd name="connsiteY0" fmla="*/ 0 h 2829717"/>
                <a:gd name="connsiteX1" fmla="*/ 2829717 w 2829717"/>
                <a:gd name="connsiteY1" fmla="*/ 2829717 h 2829717"/>
                <a:gd name="connsiteX2" fmla="*/ 0 w 2829717"/>
                <a:gd name="connsiteY2" fmla="*/ 2829717 h 2829717"/>
              </a:gdLst>
              <a:ahLst/>
              <a:cxnLst>
                <a:cxn ang="0">
                  <a:pos x="connsiteX0" y="connsiteY0"/>
                </a:cxn>
                <a:cxn ang="0">
                  <a:pos x="connsiteX1" y="connsiteY1"/>
                </a:cxn>
                <a:cxn ang="0">
                  <a:pos x="connsiteX2" y="connsiteY2"/>
                </a:cxn>
              </a:cxnLst>
              <a:rect l="l" t="t" r="r" b="b"/>
              <a:pathLst>
                <a:path w="2829717" h="2829717">
                  <a:moveTo>
                    <a:pt x="2829717" y="0"/>
                  </a:moveTo>
                  <a:lnTo>
                    <a:pt x="2829717" y="2829717"/>
                  </a:lnTo>
                  <a:lnTo>
                    <a:pt x="0" y="28297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cxnSp>
          <p:nvCxnSpPr>
            <p:cNvPr id="7" name="直接连接符 6"/>
            <p:cNvCxnSpPr/>
            <p:nvPr userDrawn="1"/>
          </p:nvCxnSpPr>
          <p:spPr>
            <a:xfrm flipH="1">
              <a:off x="10215068" y="4868946"/>
              <a:ext cx="1976933" cy="1976932"/>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flipH="1">
              <a:off x="9814560" y="4469192"/>
              <a:ext cx="2382366" cy="2382363"/>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sp>
          <p:nvSpPr>
            <p:cNvPr id="12" name="任意多边形 11"/>
            <p:cNvSpPr/>
            <p:nvPr userDrawn="1"/>
          </p:nvSpPr>
          <p:spPr bwMode="auto">
            <a:xfrm>
              <a:off x="8702600" y="3391038"/>
              <a:ext cx="3489400" cy="3466962"/>
            </a:xfrm>
            <a:custGeom>
              <a:avLst/>
              <a:gdLst>
                <a:gd name="connsiteX0" fmla="*/ 3489400 w 3489400"/>
                <a:gd name="connsiteY0" fmla="*/ 0 h 3466962"/>
                <a:gd name="connsiteX1" fmla="*/ 3489400 w 3489400"/>
                <a:gd name="connsiteY1" fmla="*/ 328343 h 3466962"/>
                <a:gd name="connsiteX2" fmla="*/ 331700 w 3489400"/>
                <a:gd name="connsiteY2" fmla="*/ 3466962 h 3466962"/>
                <a:gd name="connsiteX3" fmla="*/ 0 w 3489400"/>
                <a:gd name="connsiteY3" fmla="*/ 3466962 h 3466962"/>
              </a:gdLst>
              <a:ahLst/>
              <a:cxnLst>
                <a:cxn ang="0">
                  <a:pos x="connsiteX0" y="connsiteY0"/>
                </a:cxn>
                <a:cxn ang="0">
                  <a:pos x="connsiteX1" y="connsiteY1"/>
                </a:cxn>
                <a:cxn ang="0">
                  <a:pos x="connsiteX2" y="connsiteY2"/>
                </a:cxn>
                <a:cxn ang="0">
                  <a:pos x="connsiteX3" y="connsiteY3"/>
                </a:cxn>
              </a:cxnLst>
              <a:rect l="l" t="t" r="r" b="b"/>
              <a:pathLst>
                <a:path w="3489400" h="3466962">
                  <a:moveTo>
                    <a:pt x="3489400" y="0"/>
                  </a:moveTo>
                  <a:lnTo>
                    <a:pt x="3489400" y="328343"/>
                  </a:lnTo>
                  <a:lnTo>
                    <a:pt x="331700" y="3466962"/>
                  </a:lnTo>
                  <a:lnTo>
                    <a:pt x="0" y="34669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sp>
          <p:nvSpPr>
            <p:cNvPr id="13" name="任意多边形 12"/>
            <p:cNvSpPr/>
            <p:nvPr userDrawn="1"/>
          </p:nvSpPr>
          <p:spPr bwMode="auto">
            <a:xfrm>
              <a:off x="8238137" y="2928029"/>
              <a:ext cx="3953863" cy="3929971"/>
            </a:xfrm>
            <a:custGeom>
              <a:avLst/>
              <a:gdLst>
                <a:gd name="connsiteX0" fmla="*/ 3953863 w 3953863"/>
                <a:gd name="connsiteY0" fmla="*/ 0 h 3929971"/>
                <a:gd name="connsiteX1" fmla="*/ 3953863 w 3953863"/>
                <a:gd name="connsiteY1" fmla="*/ 126617 h 3929971"/>
                <a:gd name="connsiteX2" fmla="*/ 127386 w 3953863"/>
                <a:gd name="connsiteY2" fmla="*/ 3929971 h 3929971"/>
                <a:gd name="connsiteX3" fmla="*/ 0 w 3953863"/>
                <a:gd name="connsiteY3" fmla="*/ 3929971 h 3929971"/>
              </a:gdLst>
              <a:ahLst/>
              <a:cxnLst>
                <a:cxn ang="0">
                  <a:pos x="connsiteX0" y="connsiteY0"/>
                </a:cxn>
                <a:cxn ang="0">
                  <a:pos x="connsiteX1" y="connsiteY1"/>
                </a:cxn>
                <a:cxn ang="0">
                  <a:pos x="connsiteX2" y="connsiteY2"/>
                </a:cxn>
                <a:cxn ang="0">
                  <a:pos x="connsiteX3" y="connsiteY3"/>
                </a:cxn>
              </a:cxnLst>
              <a:rect l="l" t="t" r="r" b="b"/>
              <a:pathLst>
                <a:path w="3953863" h="3929971">
                  <a:moveTo>
                    <a:pt x="3953863" y="0"/>
                  </a:moveTo>
                  <a:lnTo>
                    <a:pt x="3953863" y="126617"/>
                  </a:lnTo>
                  <a:lnTo>
                    <a:pt x="127386" y="3929971"/>
                  </a:lnTo>
                  <a:lnTo>
                    <a:pt x="0" y="39299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sp>
          <p:nvSpPr>
            <p:cNvPr id="14" name="任意多边形 13"/>
            <p:cNvSpPr/>
            <p:nvPr userDrawn="1"/>
          </p:nvSpPr>
          <p:spPr bwMode="auto">
            <a:xfrm>
              <a:off x="7691281" y="2386222"/>
              <a:ext cx="4500719" cy="4471778"/>
            </a:xfrm>
            <a:custGeom>
              <a:avLst/>
              <a:gdLst>
                <a:gd name="connsiteX0" fmla="*/ 4500719 w 4500719"/>
                <a:gd name="connsiteY0" fmla="*/ 0 h 4471778"/>
                <a:gd name="connsiteX1" fmla="*/ 4500719 w 4500719"/>
                <a:gd name="connsiteY1" fmla="*/ 63303 h 4471778"/>
                <a:gd name="connsiteX2" fmla="*/ 63701 w 4500719"/>
                <a:gd name="connsiteY2" fmla="*/ 4471778 h 4471778"/>
                <a:gd name="connsiteX3" fmla="*/ 0 w 4500719"/>
                <a:gd name="connsiteY3" fmla="*/ 4471778 h 4471778"/>
              </a:gdLst>
              <a:ahLst/>
              <a:cxnLst>
                <a:cxn ang="0">
                  <a:pos x="connsiteX0" y="connsiteY0"/>
                </a:cxn>
                <a:cxn ang="0">
                  <a:pos x="connsiteX1" y="connsiteY1"/>
                </a:cxn>
                <a:cxn ang="0">
                  <a:pos x="connsiteX2" y="connsiteY2"/>
                </a:cxn>
                <a:cxn ang="0">
                  <a:pos x="connsiteX3" y="connsiteY3"/>
                </a:cxn>
              </a:cxnLst>
              <a:rect l="l" t="t" r="r" b="b"/>
              <a:pathLst>
                <a:path w="4500719" h="4471778">
                  <a:moveTo>
                    <a:pt x="4500719" y="0"/>
                  </a:moveTo>
                  <a:lnTo>
                    <a:pt x="4500719" y="63303"/>
                  </a:lnTo>
                  <a:lnTo>
                    <a:pt x="63701" y="4471778"/>
                  </a:lnTo>
                  <a:lnTo>
                    <a:pt x="0" y="44717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grpSp>
      <p:sp>
        <p:nvSpPr>
          <p:cNvPr id="15" name="任意多边形 14"/>
          <p:cNvSpPr/>
          <p:nvPr userDrawn="1"/>
        </p:nvSpPr>
        <p:spPr bwMode="auto">
          <a:xfrm>
            <a:off x="489399" y="432212"/>
            <a:ext cx="11193429" cy="6001109"/>
          </a:xfrm>
          <a:custGeom>
            <a:avLst/>
            <a:gdLst>
              <a:gd name="connsiteX0" fmla="*/ 492279 w 11193429"/>
              <a:gd name="connsiteY0" fmla="*/ 0 h 6001109"/>
              <a:gd name="connsiteX1" fmla="*/ 2984485 w 11193429"/>
              <a:gd name="connsiteY1" fmla="*/ 0 h 6001109"/>
              <a:gd name="connsiteX2" fmla="*/ 3028876 w 11193429"/>
              <a:gd name="connsiteY2" fmla="*/ 0 h 6001109"/>
              <a:gd name="connsiteX3" fmla="*/ 3262930 w 11193429"/>
              <a:gd name="connsiteY3" fmla="*/ 0 h 6001109"/>
              <a:gd name="connsiteX4" fmla="*/ 3340013 w 11193429"/>
              <a:gd name="connsiteY4" fmla="*/ 0 h 6001109"/>
              <a:gd name="connsiteX5" fmla="*/ 3340402 w 11193429"/>
              <a:gd name="connsiteY5" fmla="*/ 0 h 6001109"/>
              <a:gd name="connsiteX6" fmla="*/ 3671120 w 11193429"/>
              <a:gd name="connsiteY6" fmla="*/ 0 h 6001109"/>
              <a:gd name="connsiteX7" fmla="*/ 3727840 w 11193429"/>
              <a:gd name="connsiteY7" fmla="*/ 0 h 6001109"/>
              <a:gd name="connsiteX8" fmla="*/ 3818808 w 11193429"/>
              <a:gd name="connsiteY8" fmla="*/ 0 h 6001109"/>
              <a:gd name="connsiteX9" fmla="*/ 3987561 w 11193429"/>
              <a:gd name="connsiteY9" fmla="*/ 0 h 6001109"/>
              <a:gd name="connsiteX10" fmla="*/ 4149371 w 11193429"/>
              <a:gd name="connsiteY10" fmla="*/ 0 h 6001109"/>
              <a:gd name="connsiteX11" fmla="*/ 4178783 w 11193429"/>
              <a:gd name="connsiteY11" fmla="*/ 0 h 6001109"/>
              <a:gd name="connsiteX12" fmla="*/ 4393878 w 11193429"/>
              <a:gd name="connsiteY12" fmla="*/ 0 h 6001109"/>
              <a:gd name="connsiteX13" fmla="*/ 4606010 w 11193429"/>
              <a:gd name="connsiteY13" fmla="*/ 0 h 6001109"/>
              <a:gd name="connsiteX14" fmla="*/ 4634252 w 11193429"/>
              <a:gd name="connsiteY14" fmla="*/ 0 h 6001109"/>
              <a:gd name="connsiteX15" fmla="*/ 4901307 w 11193429"/>
              <a:gd name="connsiteY15" fmla="*/ 0 h 6001109"/>
              <a:gd name="connsiteX16" fmla="*/ 5099162 w 11193429"/>
              <a:gd name="connsiteY16" fmla="*/ 0 h 6001109"/>
              <a:gd name="connsiteX17" fmla="*/ 5196449 w 11193429"/>
              <a:gd name="connsiteY17" fmla="*/ 0 h 6001109"/>
              <a:gd name="connsiteX18" fmla="*/ 5521082 w 11193429"/>
              <a:gd name="connsiteY18" fmla="*/ 0 h 6001109"/>
              <a:gd name="connsiteX19" fmla="*/ 5630230 w 11193429"/>
              <a:gd name="connsiteY19" fmla="*/ 0 h 6001109"/>
              <a:gd name="connsiteX20" fmla="*/ 5876610 w 11193429"/>
              <a:gd name="connsiteY20" fmla="*/ 0 h 6001109"/>
              <a:gd name="connsiteX21" fmla="*/ 6200620 w 11193429"/>
              <a:gd name="connsiteY21" fmla="*/ 0 h 6001109"/>
              <a:gd name="connsiteX22" fmla="*/ 6264437 w 11193429"/>
              <a:gd name="connsiteY22" fmla="*/ 0 h 6001109"/>
              <a:gd name="connsiteX23" fmla="*/ 6685968 w 11193429"/>
              <a:gd name="connsiteY23" fmla="*/ 0 h 6001109"/>
              <a:gd name="connsiteX24" fmla="*/ 6811734 w 11193429"/>
              <a:gd name="connsiteY24" fmla="*/ 0 h 6001109"/>
              <a:gd name="connsiteX25" fmla="*/ 7142607 w 11193429"/>
              <a:gd name="connsiteY25" fmla="*/ 0 h 6001109"/>
              <a:gd name="connsiteX26" fmla="*/ 7464979 w 11193429"/>
              <a:gd name="connsiteY26" fmla="*/ 0 h 6001109"/>
              <a:gd name="connsiteX27" fmla="*/ 7635758 w 11193429"/>
              <a:gd name="connsiteY27" fmla="*/ 0 h 6001109"/>
              <a:gd name="connsiteX28" fmla="*/ 8161757 w 11193429"/>
              <a:gd name="connsiteY28" fmla="*/ 0 h 6001109"/>
              <a:gd name="connsiteX29" fmla="*/ 8166826 w 11193429"/>
              <a:gd name="connsiteY29" fmla="*/ 0 h 6001109"/>
              <a:gd name="connsiteX30" fmla="*/ 10698353 w 11193429"/>
              <a:gd name="connsiteY30" fmla="*/ 0 h 6001109"/>
              <a:gd name="connsiteX31" fmla="*/ 11193429 w 11193429"/>
              <a:gd name="connsiteY31" fmla="*/ 484006 h 6001109"/>
              <a:gd name="connsiteX32" fmla="*/ 11193429 w 11193429"/>
              <a:gd name="connsiteY32" fmla="*/ 5517104 h 6001109"/>
              <a:gd name="connsiteX33" fmla="*/ 10698353 w 11193429"/>
              <a:gd name="connsiteY33" fmla="*/ 6001109 h 6001109"/>
              <a:gd name="connsiteX34" fmla="*/ 8206147 w 11193429"/>
              <a:gd name="connsiteY34" fmla="*/ 6001109 h 6001109"/>
              <a:gd name="connsiteX35" fmla="*/ 8161757 w 11193429"/>
              <a:gd name="connsiteY35" fmla="*/ 6001109 h 6001109"/>
              <a:gd name="connsiteX36" fmla="*/ 8159884 w 11193429"/>
              <a:gd name="connsiteY36" fmla="*/ 6001109 h 6001109"/>
              <a:gd name="connsiteX37" fmla="*/ 8146778 w 11193429"/>
              <a:gd name="connsiteY37" fmla="*/ 6001109 h 6001109"/>
              <a:gd name="connsiteX38" fmla="*/ 8111201 w 11193429"/>
              <a:gd name="connsiteY38" fmla="*/ 6001109 h 6001109"/>
              <a:gd name="connsiteX39" fmla="*/ 8041921 w 11193429"/>
              <a:gd name="connsiteY39" fmla="*/ 6001109 h 6001109"/>
              <a:gd name="connsiteX40" fmla="*/ 7991132 w 11193429"/>
              <a:gd name="connsiteY40" fmla="*/ 6001109 h 6001109"/>
              <a:gd name="connsiteX41" fmla="*/ 7927703 w 11193429"/>
              <a:gd name="connsiteY41" fmla="*/ 6001109 h 6001109"/>
              <a:gd name="connsiteX42" fmla="*/ 7850620 w 11193429"/>
              <a:gd name="connsiteY42" fmla="*/ 6001109 h 6001109"/>
              <a:gd name="connsiteX43" fmla="*/ 7850231 w 11193429"/>
              <a:gd name="connsiteY43" fmla="*/ 6001109 h 6001109"/>
              <a:gd name="connsiteX44" fmla="*/ 7757312 w 11193429"/>
              <a:gd name="connsiteY44" fmla="*/ 6001109 h 6001109"/>
              <a:gd name="connsiteX45" fmla="*/ 7647541 w 11193429"/>
              <a:gd name="connsiteY45" fmla="*/ 6001109 h 6001109"/>
              <a:gd name="connsiteX46" fmla="*/ 7519513 w 11193429"/>
              <a:gd name="connsiteY46" fmla="*/ 6001109 h 6001109"/>
              <a:gd name="connsiteX47" fmla="*/ 7462793 w 11193429"/>
              <a:gd name="connsiteY47" fmla="*/ 6001109 h 6001109"/>
              <a:gd name="connsiteX48" fmla="*/ 7371825 w 11193429"/>
              <a:gd name="connsiteY48" fmla="*/ 6001109 h 6001109"/>
              <a:gd name="connsiteX49" fmla="*/ 7203072 w 11193429"/>
              <a:gd name="connsiteY49" fmla="*/ 6001109 h 6001109"/>
              <a:gd name="connsiteX50" fmla="*/ 7041262 w 11193429"/>
              <a:gd name="connsiteY50" fmla="*/ 6001109 h 6001109"/>
              <a:gd name="connsiteX51" fmla="*/ 7011850 w 11193429"/>
              <a:gd name="connsiteY51" fmla="*/ 6001109 h 6001109"/>
              <a:gd name="connsiteX52" fmla="*/ 6796755 w 11193429"/>
              <a:gd name="connsiteY52" fmla="*/ 6001109 h 6001109"/>
              <a:gd name="connsiteX53" fmla="*/ 6584623 w 11193429"/>
              <a:gd name="connsiteY53" fmla="*/ 6001109 h 6001109"/>
              <a:gd name="connsiteX54" fmla="*/ 6556381 w 11193429"/>
              <a:gd name="connsiteY54" fmla="*/ 6001109 h 6001109"/>
              <a:gd name="connsiteX55" fmla="*/ 6289326 w 11193429"/>
              <a:gd name="connsiteY55" fmla="*/ 6001109 h 6001109"/>
              <a:gd name="connsiteX56" fmla="*/ 6091471 w 11193429"/>
              <a:gd name="connsiteY56" fmla="*/ 6001109 h 6001109"/>
              <a:gd name="connsiteX57" fmla="*/ 5994184 w 11193429"/>
              <a:gd name="connsiteY57" fmla="*/ 6001109 h 6001109"/>
              <a:gd name="connsiteX58" fmla="*/ 5669551 w 11193429"/>
              <a:gd name="connsiteY58" fmla="*/ 6001109 h 6001109"/>
              <a:gd name="connsiteX59" fmla="*/ 5560403 w 11193429"/>
              <a:gd name="connsiteY59" fmla="*/ 6001109 h 6001109"/>
              <a:gd name="connsiteX60" fmla="*/ 5314023 w 11193429"/>
              <a:gd name="connsiteY60" fmla="*/ 6001109 h 6001109"/>
              <a:gd name="connsiteX61" fmla="*/ 4990013 w 11193429"/>
              <a:gd name="connsiteY61" fmla="*/ 6001109 h 6001109"/>
              <a:gd name="connsiteX62" fmla="*/ 4926196 w 11193429"/>
              <a:gd name="connsiteY62" fmla="*/ 6001109 h 6001109"/>
              <a:gd name="connsiteX63" fmla="*/ 4504665 w 11193429"/>
              <a:gd name="connsiteY63" fmla="*/ 6001109 h 6001109"/>
              <a:gd name="connsiteX64" fmla="*/ 4378899 w 11193429"/>
              <a:gd name="connsiteY64" fmla="*/ 6001109 h 6001109"/>
              <a:gd name="connsiteX65" fmla="*/ 4048026 w 11193429"/>
              <a:gd name="connsiteY65" fmla="*/ 6001109 h 6001109"/>
              <a:gd name="connsiteX66" fmla="*/ 3725654 w 11193429"/>
              <a:gd name="connsiteY66" fmla="*/ 6001109 h 6001109"/>
              <a:gd name="connsiteX67" fmla="*/ 3554874 w 11193429"/>
              <a:gd name="connsiteY67" fmla="*/ 6001109 h 6001109"/>
              <a:gd name="connsiteX68" fmla="*/ 3028876 w 11193429"/>
              <a:gd name="connsiteY68" fmla="*/ 6001109 h 6001109"/>
              <a:gd name="connsiteX69" fmla="*/ 3023806 w 11193429"/>
              <a:gd name="connsiteY69" fmla="*/ 6001109 h 6001109"/>
              <a:gd name="connsiteX70" fmla="*/ 492279 w 11193429"/>
              <a:gd name="connsiteY70" fmla="*/ 6001109 h 6001109"/>
              <a:gd name="connsiteX71" fmla="*/ 0 w 11193429"/>
              <a:gd name="connsiteY71" fmla="*/ 5517104 h 6001109"/>
              <a:gd name="connsiteX72" fmla="*/ 0 w 11193429"/>
              <a:gd name="connsiteY72" fmla="*/ 484006 h 6001109"/>
              <a:gd name="connsiteX73" fmla="*/ 492279 w 11193429"/>
              <a:gd name="connsiteY73" fmla="*/ 0 h 6001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1193429" h="6001109">
                <a:moveTo>
                  <a:pt x="492279" y="0"/>
                </a:moveTo>
                <a:cubicBezTo>
                  <a:pt x="492279" y="0"/>
                  <a:pt x="492279" y="0"/>
                  <a:pt x="2984485" y="0"/>
                </a:cubicBezTo>
                <a:lnTo>
                  <a:pt x="3028876" y="0"/>
                </a:lnTo>
                <a:cubicBezTo>
                  <a:pt x="3028876" y="0"/>
                  <a:pt x="3028876" y="0"/>
                  <a:pt x="3262930" y="0"/>
                </a:cubicBezTo>
                <a:lnTo>
                  <a:pt x="3340013" y="0"/>
                </a:lnTo>
                <a:lnTo>
                  <a:pt x="3340402" y="0"/>
                </a:lnTo>
                <a:cubicBezTo>
                  <a:pt x="3425363" y="0"/>
                  <a:pt x="3533496" y="0"/>
                  <a:pt x="3671120" y="0"/>
                </a:cubicBezTo>
                <a:lnTo>
                  <a:pt x="3727840" y="0"/>
                </a:lnTo>
                <a:lnTo>
                  <a:pt x="3818808" y="0"/>
                </a:lnTo>
                <a:cubicBezTo>
                  <a:pt x="3871470" y="0"/>
                  <a:pt x="3927643" y="0"/>
                  <a:pt x="3987561" y="0"/>
                </a:cubicBezTo>
                <a:lnTo>
                  <a:pt x="4149371" y="0"/>
                </a:lnTo>
                <a:lnTo>
                  <a:pt x="4178783" y="0"/>
                </a:lnTo>
                <a:cubicBezTo>
                  <a:pt x="4246424" y="0"/>
                  <a:pt x="4318045" y="0"/>
                  <a:pt x="4393878" y="0"/>
                </a:cubicBezTo>
                <a:lnTo>
                  <a:pt x="4606010" y="0"/>
                </a:lnTo>
                <a:lnTo>
                  <a:pt x="4634252" y="0"/>
                </a:lnTo>
                <a:cubicBezTo>
                  <a:pt x="4718745" y="0"/>
                  <a:pt x="4807686" y="0"/>
                  <a:pt x="4901307" y="0"/>
                </a:cubicBezTo>
                <a:lnTo>
                  <a:pt x="5099162" y="0"/>
                </a:lnTo>
                <a:lnTo>
                  <a:pt x="5196449" y="0"/>
                </a:lnTo>
                <a:cubicBezTo>
                  <a:pt x="5299667" y="0"/>
                  <a:pt x="5407800" y="0"/>
                  <a:pt x="5521082" y="0"/>
                </a:cubicBezTo>
                <a:lnTo>
                  <a:pt x="5630230" y="0"/>
                </a:lnTo>
                <a:lnTo>
                  <a:pt x="5876610" y="0"/>
                </a:lnTo>
                <a:lnTo>
                  <a:pt x="6200620" y="0"/>
                </a:lnTo>
                <a:lnTo>
                  <a:pt x="6264437" y="0"/>
                </a:lnTo>
                <a:cubicBezTo>
                  <a:pt x="6399252" y="0"/>
                  <a:pt x="6539684" y="0"/>
                  <a:pt x="6685968" y="0"/>
                </a:cubicBezTo>
                <a:lnTo>
                  <a:pt x="6811734" y="0"/>
                </a:lnTo>
                <a:lnTo>
                  <a:pt x="7142607" y="0"/>
                </a:lnTo>
                <a:lnTo>
                  <a:pt x="7464979" y="0"/>
                </a:lnTo>
                <a:lnTo>
                  <a:pt x="7635758" y="0"/>
                </a:lnTo>
                <a:lnTo>
                  <a:pt x="8161757" y="0"/>
                </a:lnTo>
                <a:lnTo>
                  <a:pt x="8166826" y="0"/>
                </a:lnTo>
                <a:cubicBezTo>
                  <a:pt x="8900819" y="0"/>
                  <a:pt x="9739668" y="0"/>
                  <a:pt x="10698353" y="0"/>
                </a:cubicBezTo>
                <a:cubicBezTo>
                  <a:pt x="10698353" y="268581"/>
                  <a:pt x="10919319" y="484006"/>
                  <a:pt x="11193429" y="484006"/>
                </a:cubicBezTo>
                <a:cubicBezTo>
                  <a:pt x="11193429" y="484006"/>
                  <a:pt x="11193429" y="484006"/>
                  <a:pt x="11193429" y="5517104"/>
                </a:cubicBezTo>
                <a:cubicBezTo>
                  <a:pt x="10919319" y="5517104"/>
                  <a:pt x="10698353" y="5735326"/>
                  <a:pt x="10698353" y="6001109"/>
                </a:cubicBezTo>
                <a:cubicBezTo>
                  <a:pt x="10698353" y="6001109"/>
                  <a:pt x="10698353" y="6001109"/>
                  <a:pt x="8206147" y="6001109"/>
                </a:cubicBezTo>
                <a:lnTo>
                  <a:pt x="8161757" y="6001109"/>
                </a:lnTo>
                <a:lnTo>
                  <a:pt x="8159884" y="6001109"/>
                </a:lnTo>
                <a:lnTo>
                  <a:pt x="8146778" y="6001109"/>
                </a:lnTo>
                <a:lnTo>
                  <a:pt x="8111201" y="6001109"/>
                </a:lnTo>
                <a:lnTo>
                  <a:pt x="8041921" y="6001109"/>
                </a:lnTo>
                <a:lnTo>
                  <a:pt x="7991132" y="6001109"/>
                </a:lnTo>
                <a:lnTo>
                  <a:pt x="7927703" y="6001109"/>
                </a:lnTo>
                <a:lnTo>
                  <a:pt x="7850620" y="6001109"/>
                </a:lnTo>
                <a:lnTo>
                  <a:pt x="7850231" y="6001109"/>
                </a:lnTo>
                <a:lnTo>
                  <a:pt x="7757312" y="6001109"/>
                </a:lnTo>
                <a:lnTo>
                  <a:pt x="7647541" y="6001109"/>
                </a:lnTo>
                <a:lnTo>
                  <a:pt x="7519513" y="6001109"/>
                </a:lnTo>
                <a:lnTo>
                  <a:pt x="7462793" y="6001109"/>
                </a:lnTo>
                <a:lnTo>
                  <a:pt x="7371825" y="6001109"/>
                </a:lnTo>
                <a:lnTo>
                  <a:pt x="7203072" y="6001109"/>
                </a:lnTo>
                <a:lnTo>
                  <a:pt x="7041262" y="6001109"/>
                </a:lnTo>
                <a:lnTo>
                  <a:pt x="7011850" y="6001109"/>
                </a:lnTo>
                <a:lnTo>
                  <a:pt x="6796755" y="6001109"/>
                </a:lnTo>
                <a:lnTo>
                  <a:pt x="6584623" y="6001109"/>
                </a:lnTo>
                <a:lnTo>
                  <a:pt x="6556381" y="6001109"/>
                </a:lnTo>
                <a:lnTo>
                  <a:pt x="6289326" y="6001109"/>
                </a:lnTo>
                <a:lnTo>
                  <a:pt x="6091471" y="6001109"/>
                </a:lnTo>
                <a:lnTo>
                  <a:pt x="5994184" y="6001109"/>
                </a:lnTo>
                <a:lnTo>
                  <a:pt x="5669551" y="6001109"/>
                </a:lnTo>
                <a:lnTo>
                  <a:pt x="5560403" y="6001109"/>
                </a:lnTo>
                <a:lnTo>
                  <a:pt x="5314023" y="6001109"/>
                </a:lnTo>
                <a:lnTo>
                  <a:pt x="4990013" y="6001109"/>
                </a:lnTo>
                <a:lnTo>
                  <a:pt x="4926196" y="6001109"/>
                </a:lnTo>
                <a:lnTo>
                  <a:pt x="4504665" y="6001109"/>
                </a:lnTo>
                <a:lnTo>
                  <a:pt x="4378899" y="6001109"/>
                </a:lnTo>
                <a:lnTo>
                  <a:pt x="4048026" y="6001109"/>
                </a:lnTo>
                <a:lnTo>
                  <a:pt x="3725654" y="6001109"/>
                </a:lnTo>
                <a:lnTo>
                  <a:pt x="3554874" y="6001109"/>
                </a:lnTo>
                <a:lnTo>
                  <a:pt x="3028876" y="6001109"/>
                </a:lnTo>
                <a:lnTo>
                  <a:pt x="3023806" y="6001109"/>
                </a:lnTo>
                <a:cubicBezTo>
                  <a:pt x="2289813" y="6001109"/>
                  <a:pt x="1450964" y="6001109"/>
                  <a:pt x="492279" y="6001109"/>
                </a:cubicBezTo>
                <a:cubicBezTo>
                  <a:pt x="492279" y="5735326"/>
                  <a:pt x="271313" y="5517104"/>
                  <a:pt x="0" y="5517104"/>
                </a:cubicBezTo>
                <a:cubicBezTo>
                  <a:pt x="0" y="5517104"/>
                  <a:pt x="0" y="5517104"/>
                  <a:pt x="0" y="484006"/>
                </a:cubicBezTo>
                <a:cubicBezTo>
                  <a:pt x="271313" y="484006"/>
                  <a:pt x="492279" y="268581"/>
                  <a:pt x="492279" y="0"/>
                </a:cubicBezTo>
                <a:close/>
              </a:path>
            </a:pathLst>
          </a:custGeom>
          <a:solidFill>
            <a:srgbClr val="FAF9F9"/>
          </a:solidFill>
          <a:ln>
            <a:noFill/>
          </a:ln>
        </p:spPr>
        <p:txBody>
          <a:bodyPr vert="horz" wrap="square" lIns="91440" tIns="45720" rIns="91440" bIns="45720" numCol="1" anchor="t" anchorCtr="0" compatLnSpc="1">
            <a:noAutofit/>
          </a:bodyPr>
          <a:lstStyle/>
          <a:p>
            <a:endParaRPr lang="zh-CN" altLang="en-US"/>
          </a:p>
        </p:txBody>
      </p:sp>
      <p:sp>
        <p:nvSpPr>
          <p:cNvPr id="16" name="任意多边形 15"/>
          <p:cNvSpPr/>
          <p:nvPr userDrawn="1"/>
        </p:nvSpPr>
        <p:spPr bwMode="auto">
          <a:xfrm>
            <a:off x="659744" y="619118"/>
            <a:ext cx="10845545" cy="5626113"/>
          </a:xfrm>
          <a:custGeom>
            <a:avLst/>
            <a:gdLst>
              <a:gd name="connsiteX0" fmla="*/ 472731 w 10845545"/>
              <a:gd name="connsiteY0" fmla="*/ 0 h 5626113"/>
              <a:gd name="connsiteX1" fmla="*/ 2866933 w 10845545"/>
              <a:gd name="connsiteY1" fmla="*/ 0 h 5626113"/>
              <a:gd name="connsiteX2" fmla="*/ 3002134 w 10845545"/>
              <a:gd name="connsiteY2" fmla="*/ 0 h 5626113"/>
              <a:gd name="connsiteX3" fmla="*/ 3003933 w 10845545"/>
              <a:gd name="connsiteY3" fmla="*/ 0 h 5626113"/>
              <a:gd name="connsiteX4" fmla="*/ 3016524 w 10845545"/>
              <a:gd name="connsiteY4" fmla="*/ 0 h 5626113"/>
              <a:gd name="connsiteX5" fmla="*/ 3050701 w 10845545"/>
              <a:gd name="connsiteY5" fmla="*/ 0 h 5626113"/>
              <a:gd name="connsiteX6" fmla="*/ 3117257 w 10845545"/>
              <a:gd name="connsiteY6" fmla="*/ 0 h 5626113"/>
              <a:gd name="connsiteX7" fmla="*/ 3208480 w 10845545"/>
              <a:gd name="connsiteY7" fmla="*/ 0 h 5626113"/>
              <a:gd name="connsiteX8" fmla="*/ 3226984 w 10845545"/>
              <a:gd name="connsiteY8" fmla="*/ 0 h 5626113"/>
              <a:gd name="connsiteX9" fmla="*/ 3301409 w 10845545"/>
              <a:gd name="connsiteY9" fmla="*/ 0 h 5626113"/>
              <a:gd name="connsiteX10" fmla="*/ 3390675 w 10845545"/>
              <a:gd name="connsiteY10" fmla="*/ 0 h 5626113"/>
              <a:gd name="connsiteX11" fmla="*/ 3496129 w 10845545"/>
              <a:gd name="connsiteY11" fmla="*/ 0 h 5626113"/>
              <a:gd name="connsiteX12" fmla="*/ 3581057 w 10845545"/>
              <a:gd name="connsiteY12" fmla="*/ 0 h 5626113"/>
              <a:gd name="connsiteX13" fmla="*/ 3619122 w 10845545"/>
              <a:gd name="connsiteY13" fmla="*/ 0 h 5626113"/>
              <a:gd name="connsiteX14" fmla="*/ 3761003 w 10845545"/>
              <a:gd name="connsiteY14" fmla="*/ 0 h 5626113"/>
              <a:gd name="connsiteX15" fmla="*/ 3923119 w 10845545"/>
              <a:gd name="connsiteY15" fmla="*/ 0 h 5626113"/>
              <a:gd name="connsiteX16" fmla="*/ 3986011 w 10845545"/>
              <a:gd name="connsiteY16" fmla="*/ 0 h 5626113"/>
              <a:gd name="connsiteX17" fmla="*/ 4106822 w 10845545"/>
              <a:gd name="connsiteY17" fmla="*/ 0 h 5626113"/>
              <a:gd name="connsiteX18" fmla="*/ 4313459 w 10845545"/>
              <a:gd name="connsiteY18" fmla="*/ 0 h 5626113"/>
              <a:gd name="connsiteX19" fmla="*/ 4424694 w 10845545"/>
              <a:gd name="connsiteY19" fmla="*/ 0 h 5626113"/>
              <a:gd name="connsiteX20" fmla="*/ 4544380 w 10845545"/>
              <a:gd name="connsiteY20" fmla="*/ 0 h 5626113"/>
              <a:gd name="connsiteX21" fmla="*/ 4800934 w 10845545"/>
              <a:gd name="connsiteY21" fmla="*/ 0 h 5626113"/>
              <a:gd name="connsiteX22" fmla="*/ 4898452 w 10845545"/>
              <a:gd name="connsiteY22" fmla="*/ 0 h 5626113"/>
              <a:gd name="connsiteX23" fmla="*/ 5084469 w 10845545"/>
              <a:gd name="connsiteY23" fmla="*/ 0 h 5626113"/>
              <a:gd name="connsiteX24" fmla="*/ 5396336 w 10845545"/>
              <a:gd name="connsiteY24" fmla="*/ 0 h 5626113"/>
              <a:gd name="connsiteX25" fmla="*/ 5408637 w 10845545"/>
              <a:gd name="connsiteY25" fmla="*/ 0 h 5626113"/>
              <a:gd name="connsiteX26" fmla="*/ 5737883 w 10845545"/>
              <a:gd name="connsiteY26" fmla="*/ 0 h 5626113"/>
              <a:gd name="connsiteX27" fmla="*/ 5956596 w 10845545"/>
              <a:gd name="connsiteY27" fmla="*/ 0 h 5626113"/>
              <a:gd name="connsiteX28" fmla="*/ 6110460 w 10845545"/>
              <a:gd name="connsiteY28" fmla="*/ 0 h 5626113"/>
              <a:gd name="connsiteX29" fmla="*/ 6515415 w 10845545"/>
              <a:gd name="connsiteY29" fmla="*/ 0 h 5626113"/>
              <a:gd name="connsiteX30" fmla="*/ 6543680 w 10845545"/>
              <a:gd name="connsiteY30" fmla="*/ 0 h 5626113"/>
              <a:gd name="connsiteX31" fmla="*/ 6954097 w 10845545"/>
              <a:gd name="connsiteY31" fmla="*/ 0 h 5626113"/>
              <a:gd name="connsiteX32" fmla="*/ 7171236 w 10845545"/>
              <a:gd name="connsiteY32" fmla="*/ 0 h 5626113"/>
              <a:gd name="connsiteX33" fmla="*/ 7427856 w 10845545"/>
              <a:gd name="connsiteY33" fmla="*/ 0 h 5626113"/>
              <a:gd name="connsiteX34" fmla="*/ 7840614 w 10845545"/>
              <a:gd name="connsiteY34" fmla="*/ 0 h 5626113"/>
              <a:gd name="connsiteX35" fmla="*/ 7938040 w 10845545"/>
              <a:gd name="connsiteY35" fmla="*/ 0 h 5626113"/>
              <a:gd name="connsiteX36" fmla="*/ 10370017 w 10845545"/>
              <a:gd name="connsiteY36" fmla="*/ 0 h 5626113"/>
              <a:gd name="connsiteX37" fmla="*/ 10845545 w 10845545"/>
              <a:gd name="connsiteY37" fmla="*/ 453223 h 5626113"/>
              <a:gd name="connsiteX38" fmla="*/ 10845545 w 10845545"/>
              <a:gd name="connsiteY38" fmla="*/ 5172891 h 5626113"/>
              <a:gd name="connsiteX39" fmla="*/ 10370017 w 10845545"/>
              <a:gd name="connsiteY39" fmla="*/ 5626113 h 5626113"/>
              <a:gd name="connsiteX40" fmla="*/ 7975815 w 10845545"/>
              <a:gd name="connsiteY40" fmla="*/ 5626113 h 5626113"/>
              <a:gd name="connsiteX41" fmla="*/ 7840614 w 10845545"/>
              <a:gd name="connsiteY41" fmla="*/ 5626113 h 5626113"/>
              <a:gd name="connsiteX42" fmla="*/ 7725491 w 10845545"/>
              <a:gd name="connsiteY42" fmla="*/ 5626113 h 5626113"/>
              <a:gd name="connsiteX43" fmla="*/ 7634268 w 10845545"/>
              <a:gd name="connsiteY43" fmla="*/ 5626113 h 5626113"/>
              <a:gd name="connsiteX44" fmla="*/ 7615764 w 10845545"/>
              <a:gd name="connsiteY44" fmla="*/ 5626113 h 5626113"/>
              <a:gd name="connsiteX45" fmla="*/ 7346619 w 10845545"/>
              <a:gd name="connsiteY45" fmla="*/ 5626113 h 5626113"/>
              <a:gd name="connsiteX46" fmla="*/ 7261691 w 10845545"/>
              <a:gd name="connsiteY46" fmla="*/ 5626113 h 5626113"/>
              <a:gd name="connsiteX47" fmla="*/ 7223626 w 10845545"/>
              <a:gd name="connsiteY47" fmla="*/ 5626113 h 5626113"/>
              <a:gd name="connsiteX48" fmla="*/ 6919629 w 10845545"/>
              <a:gd name="connsiteY48" fmla="*/ 5626113 h 5626113"/>
              <a:gd name="connsiteX49" fmla="*/ 6856737 w 10845545"/>
              <a:gd name="connsiteY49" fmla="*/ 5626113 h 5626113"/>
              <a:gd name="connsiteX50" fmla="*/ 6735926 w 10845545"/>
              <a:gd name="connsiteY50" fmla="*/ 5626113 h 5626113"/>
              <a:gd name="connsiteX51" fmla="*/ 6529289 w 10845545"/>
              <a:gd name="connsiteY51" fmla="*/ 5626113 h 5626113"/>
              <a:gd name="connsiteX52" fmla="*/ 6418054 w 10845545"/>
              <a:gd name="connsiteY52" fmla="*/ 5626113 h 5626113"/>
              <a:gd name="connsiteX53" fmla="*/ 6298368 w 10845545"/>
              <a:gd name="connsiteY53" fmla="*/ 5626113 h 5626113"/>
              <a:gd name="connsiteX54" fmla="*/ 6041814 w 10845545"/>
              <a:gd name="connsiteY54" fmla="*/ 5626113 h 5626113"/>
              <a:gd name="connsiteX55" fmla="*/ 5944296 w 10845545"/>
              <a:gd name="connsiteY55" fmla="*/ 5626113 h 5626113"/>
              <a:gd name="connsiteX56" fmla="*/ 5758279 w 10845545"/>
              <a:gd name="connsiteY56" fmla="*/ 5626113 h 5626113"/>
              <a:gd name="connsiteX57" fmla="*/ 5446412 w 10845545"/>
              <a:gd name="connsiteY57" fmla="*/ 5626113 h 5626113"/>
              <a:gd name="connsiteX58" fmla="*/ 5434111 w 10845545"/>
              <a:gd name="connsiteY58" fmla="*/ 5626113 h 5626113"/>
              <a:gd name="connsiteX59" fmla="*/ 5104865 w 10845545"/>
              <a:gd name="connsiteY59" fmla="*/ 5626113 h 5626113"/>
              <a:gd name="connsiteX60" fmla="*/ 4886152 w 10845545"/>
              <a:gd name="connsiteY60" fmla="*/ 5626113 h 5626113"/>
              <a:gd name="connsiteX61" fmla="*/ 4732288 w 10845545"/>
              <a:gd name="connsiteY61" fmla="*/ 5626113 h 5626113"/>
              <a:gd name="connsiteX62" fmla="*/ 4327334 w 10845545"/>
              <a:gd name="connsiteY62" fmla="*/ 5626113 h 5626113"/>
              <a:gd name="connsiteX63" fmla="*/ 4299068 w 10845545"/>
              <a:gd name="connsiteY63" fmla="*/ 5626113 h 5626113"/>
              <a:gd name="connsiteX64" fmla="*/ 3888651 w 10845545"/>
              <a:gd name="connsiteY64" fmla="*/ 5626113 h 5626113"/>
              <a:gd name="connsiteX65" fmla="*/ 3671512 w 10845545"/>
              <a:gd name="connsiteY65" fmla="*/ 5626113 h 5626113"/>
              <a:gd name="connsiteX66" fmla="*/ 3414892 w 10845545"/>
              <a:gd name="connsiteY66" fmla="*/ 5626113 h 5626113"/>
              <a:gd name="connsiteX67" fmla="*/ 3002134 w 10845545"/>
              <a:gd name="connsiteY67" fmla="*/ 5626113 h 5626113"/>
              <a:gd name="connsiteX68" fmla="*/ 2904708 w 10845545"/>
              <a:gd name="connsiteY68" fmla="*/ 5626113 h 5626113"/>
              <a:gd name="connsiteX69" fmla="*/ 472731 w 10845545"/>
              <a:gd name="connsiteY69" fmla="*/ 5626113 h 5626113"/>
              <a:gd name="connsiteX70" fmla="*/ 0 w 10845545"/>
              <a:gd name="connsiteY70" fmla="*/ 5172891 h 5626113"/>
              <a:gd name="connsiteX71" fmla="*/ 0 w 10845545"/>
              <a:gd name="connsiteY71" fmla="*/ 453223 h 5626113"/>
              <a:gd name="connsiteX72" fmla="*/ 472731 w 10845545"/>
              <a:gd name="connsiteY72" fmla="*/ 0 h 5626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0845545" h="5626113">
                <a:moveTo>
                  <a:pt x="472731" y="0"/>
                </a:moveTo>
                <a:cubicBezTo>
                  <a:pt x="472731" y="0"/>
                  <a:pt x="472731" y="0"/>
                  <a:pt x="2866933" y="0"/>
                </a:cubicBezTo>
                <a:lnTo>
                  <a:pt x="3002134" y="0"/>
                </a:lnTo>
                <a:lnTo>
                  <a:pt x="3003933" y="0"/>
                </a:lnTo>
                <a:lnTo>
                  <a:pt x="3016524" y="0"/>
                </a:lnTo>
                <a:lnTo>
                  <a:pt x="3050701" y="0"/>
                </a:lnTo>
                <a:lnTo>
                  <a:pt x="3117257" y="0"/>
                </a:lnTo>
                <a:lnTo>
                  <a:pt x="3208480" y="0"/>
                </a:lnTo>
                <a:lnTo>
                  <a:pt x="3226984" y="0"/>
                </a:lnTo>
                <a:lnTo>
                  <a:pt x="3301409" y="0"/>
                </a:lnTo>
                <a:lnTo>
                  <a:pt x="3390675" y="0"/>
                </a:lnTo>
                <a:lnTo>
                  <a:pt x="3496129" y="0"/>
                </a:lnTo>
                <a:lnTo>
                  <a:pt x="3581057" y="0"/>
                </a:lnTo>
                <a:lnTo>
                  <a:pt x="3619122" y="0"/>
                </a:lnTo>
                <a:lnTo>
                  <a:pt x="3761003" y="0"/>
                </a:lnTo>
                <a:lnTo>
                  <a:pt x="3923119" y="0"/>
                </a:lnTo>
                <a:lnTo>
                  <a:pt x="3986011" y="0"/>
                </a:lnTo>
                <a:lnTo>
                  <a:pt x="4106822" y="0"/>
                </a:lnTo>
                <a:lnTo>
                  <a:pt x="4313459" y="0"/>
                </a:lnTo>
                <a:lnTo>
                  <a:pt x="4424694" y="0"/>
                </a:lnTo>
                <a:lnTo>
                  <a:pt x="4544380" y="0"/>
                </a:lnTo>
                <a:lnTo>
                  <a:pt x="4800934" y="0"/>
                </a:lnTo>
                <a:lnTo>
                  <a:pt x="4898452" y="0"/>
                </a:lnTo>
                <a:lnTo>
                  <a:pt x="5084469" y="0"/>
                </a:lnTo>
                <a:lnTo>
                  <a:pt x="5396336" y="0"/>
                </a:lnTo>
                <a:lnTo>
                  <a:pt x="5408637" y="0"/>
                </a:lnTo>
                <a:lnTo>
                  <a:pt x="5737883" y="0"/>
                </a:lnTo>
                <a:lnTo>
                  <a:pt x="5956596" y="0"/>
                </a:lnTo>
                <a:lnTo>
                  <a:pt x="6110460" y="0"/>
                </a:lnTo>
                <a:lnTo>
                  <a:pt x="6515415" y="0"/>
                </a:lnTo>
                <a:lnTo>
                  <a:pt x="6543680" y="0"/>
                </a:lnTo>
                <a:lnTo>
                  <a:pt x="6954097" y="0"/>
                </a:lnTo>
                <a:lnTo>
                  <a:pt x="7171236" y="0"/>
                </a:lnTo>
                <a:lnTo>
                  <a:pt x="7427856" y="0"/>
                </a:lnTo>
                <a:lnTo>
                  <a:pt x="7840614" y="0"/>
                </a:lnTo>
                <a:lnTo>
                  <a:pt x="7938040" y="0"/>
                </a:lnTo>
                <a:cubicBezTo>
                  <a:pt x="8643169" y="0"/>
                  <a:pt x="9449032" y="0"/>
                  <a:pt x="10370017" y="0"/>
                </a:cubicBezTo>
                <a:cubicBezTo>
                  <a:pt x="10370017" y="251790"/>
                  <a:pt x="10582606" y="453223"/>
                  <a:pt x="10845545" y="453223"/>
                </a:cubicBezTo>
                <a:cubicBezTo>
                  <a:pt x="10845545" y="453223"/>
                  <a:pt x="10845545" y="453223"/>
                  <a:pt x="10845545" y="5172891"/>
                </a:cubicBezTo>
                <a:cubicBezTo>
                  <a:pt x="10582606" y="5172891"/>
                  <a:pt x="10370017" y="5374323"/>
                  <a:pt x="10370017" y="5626113"/>
                </a:cubicBezTo>
                <a:cubicBezTo>
                  <a:pt x="10370017" y="5626113"/>
                  <a:pt x="10370017" y="5626113"/>
                  <a:pt x="7975815" y="5626113"/>
                </a:cubicBezTo>
                <a:lnTo>
                  <a:pt x="7840614" y="5626113"/>
                </a:lnTo>
                <a:cubicBezTo>
                  <a:pt x="7840614" y="5626113"/>
                  <a:pt x="7840614" y="5626113"/>
                  <a:pt x="7725491" y="5626113"/>
                </a:cubicBezTo>
                <a:lnTo>
                  <a:pt x="7634268" y="5626113"/>
                </a:lnTo>
                <a:lnTo>
                  <a:pt x="7615764" y="5626113"/>
                </a:lnTo>
                <a:cubicBezTo>
                  <a:pt x="7548309" y="5626113"/>
                  <a:pt x="7460618" y="5626113"/>
                  <a:pt x="7346619" y="5626113"/>
                </a:cubicBezTo>
                <a:lnTo>
                  <a:pt x="7261691" y="5626113"/>
                </a:lnTo>
                <a:lnTo>
                  <a:pt x="7223626" y="5626113"/>
                </a:lnTo>
                <a:cubicBezTo>
                  <a:pt x="7135485" y="5626113"/>
                  <a:pt x="7034752" y="5626113"/>
                  <a:pt x="6919629" y="5626113"/>
                </a:cubicBezTo>
                <a:lnTo>
                  <a:pt x="6856737" y="5626113"/>
                </a:lnTo>
                <a:lnTo>
                  <a:pt x="6735926" y="5626113"/>
                </a:lnTo>
                <a:cubicBezTo>
                  <a:pt x="6670945" y="5626113"/>
                  <a:pt x="6602141" y="5626113"/>
                  <a:pt x="6529289" y="5626113"/>
                </a:cubicBezTo>
                <a:lnTo>
                  <a:pt x="6418054" y="5626113"/>
                </a:lnTo>
                <a:lnTo>
                  <a:pt x="6298368" y="5626113"/>
                </a:lnTo>
                <a:cubicBezTo>
                  <a:pt x="6217198" y="5626113"/>
                  <a:pt x="6131755" y="5626113"/>
                  <a:pt x="6041814" y="5626113"/>
                </a:cubicBezTo>
                <a:lnTo>
                  <a:pt x="5944296" y="5626113"/>
                </a:lnTo>
                <a:lnTo>
                  <a:pt x="5758279" y="5626113"/>
                </a:lnTo>
                <a:cubicBezTo>
                  <a:pt x="5659120" y="5626113"/>
                  <a:pt x="5555239" y="5626113"/>
                  <a:pt x="5446412" y="5626113"/>
                </a:cubicBezTo>
                <a:lnTo>
                  <a:pt x="5434111" y="5626113"/>
                </a:lnTo>
                <a:lnTo>
                  <a:pt x="5104865" y="5626113"/>
                </a:lnTo>
                <a:lnTo>
                  <a:pt x="4886152" y="5626113"/>
                </a:lnTo>
                <a:lnTo>
                  <a:pt x="4732288" y="5626113"/>
                </a:lnTo>
                <a:cubicBezTo>
                  <a:pt x="4602775" y="5626113"/>
                  <a:pt x="4467865" y="5626113"/>
                  <a:pt x="4327334" y="5626113"/>
                </a:cubicBezTo>
                <a:lnTo>
                  <a:pt x="4299068" y="5626113"/>
                </a:lnTo>
                <a:lnTo>
                  <a:pt x="3888651" y="5626113"/>
                </a:lnTo>
                <a:lnTo>
                  <a:pt x="3671512" y="5626113"/>
                </a:lnTo>
                <a:lnTo>
                  <a:pt x="3414892" y="5626113"/>
                </a:lnTo>
                <a:lnTo>
                  <a:pt x="3002134" y="5626113"/>
                </a:lnTo>
                <a:lnTo>
                  <a:pt x="2904708" y="5626113"/>
                </a:lnTo>
                <a:cubicBezTo>
                  <a:pt x="2199578" y="5626113"/>
                  <a:pt x="1393716" y="5626113"/>
                  <a:pt x="472731" y="5626113"/>
                </a:cubicBezTo>
                <a:cubicBezTo>
                  <a:pt x="472731" y="5374323"/>
                  <a:pt x="260142" y="5172891"/>
                  <a:pt x="0" y="5172891"/>
                </a:cubicBezTo>
                <a:cubicBezTo>
                  <a:pt x="0" y="5172891"/>
                  <a:pt x="0" y="5172891"/>
                  <a:pt x="0" y="453223"/>
                </a:cubicBezTo>
                <a:cubicBezTo>
                  <a:pt x="260142" y="453223"/>
                  <a:pt x="472731" y="251790"/>
                  <a:pt x="472731" y="0"/>
                </a:cubicBezTo>
                <a:close/>
              </a:path>
            </a:pathLst>
          </a:custGeom>
          <a:noFill/>
          <a:ln w="9525" cap="flat">
            <a:solidFill>
              <a:srgbClr val="A1001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noAutofit/>
          </a:bodyPr>
          <a:lstStyle/>
          <a:p>
            <a:endParaRPr lang="zh-CN" altLang="en-US"/>
          </a:p>
        </p:txBody>
      </p:sp>
      <p:sp>
        <p:nvSpPr>
          <p:cNvPr id="17" name="Freeform 566"/>
          <p:cNvSpPr/>
          <p:nvPr userDrawn="1"/>
        </p:nvSpPr>
        <p:spPr bwMode="auto">
          <a:xfrm>
            <a:off x="487033" y="432212"/>
            <a:ext cx="313482" cy="309933"/>
          </a:xfrm>
          <a:custGeom>
            <a:avLst/>
            <a:gdLst>
              <a:gd name="T0" fmla="*/ 1 w 112"/>
              <a:gd name="T1" fmla="*/ 0 h 111"/>
              <a:gd name="T2" fmla="*/ 112 w 112"/>
              <a:gd name="T3" fmla="*/ 0 h 111"/>
              <a:gd name="T4" fmla="*/ 1 w 112"/>
              <a:gd name="T5" fmla="*/ 111 h 111"/>
              <a:gd name="T6" fmla="*/ 0 w 112"/>
              <a:gd name="T7" fmla="*/ 111 h 111"/>
              <a:gd name="T8" fmla="*/ 1 w 112"/>
              <a:gd name="T9" fmla="*/ 0 h 111"/>
            </a:gdLst>
            <a:ahLst/>
            <a:cxnLst>
              <a:cxn ang="0">
                <a:pos x="T0" y="T1"/>
              </a:cxn>
              <a:cxn ang="0">
                <a:pos x="T2" y="T3"/>
              </a:cxn>
              <a:cxn ang="0">
                <a:pos x="T4" y="T5"/>
              </a:cxn>
              <a:cxn ang="0">
                <a:pos x="T6" y="T7"/>
              </a:cxn>
              <a:cxn ang="0">
                <a:pos x="T8" y="T9"/>
              </a:cxn>
            </a:cxnLst>
            <a:rect l="0" t="0" r="r" b="b"/>
            <a:pathLst>
              <a:path w="112" h="111">
                <a:moveTo>
                  <a:pt x="1" y="0"/>
                </a:moveTo>
                <a:cubicBezTo>
                  <a:pt x="112" y="0"/>
                  <a:pt x="112" y="0"/>
                  <a:pt x="112" y="0"/>
                </a:cubicBezTo>
                <a:cubicBezTo>
                  <a:pt x="112" y="61"/>
                  <a:pt x="61" y="111"/>
                  <a:pt x="1" y="111"/>
                </a:cubicBezTo>
                <a:cubicBezTo>
                  <a:pt x="1" y="111"/>
                  <a:pt x="1" y="111"/>
                  <a:pt x="0" y="111"/>
                </a:cubicBezTo>
                <a:lnTo>
                  <a:pt x="1" y="0"/>
                </a:lnTo>
                <a:close/>
              </a:path>
            </a:pathLst>
          </a:custGeom>
          <a:solidFill>
            <a:srgbClr val="FAF9F9"/>
          </a:solidFill>
          <a:ln>
            <a:noFill/>
          </a:ln>
        </p:spPr>
        <p:txBody>
          <a:bodyPr vert="horz" wrap="square" lIns="91440" tIns="45720" rIns="91440" bIns="45720" numCol="1" anchor="t" anchorCtr="0" compatLnSpc="1"/>
          <a:lstStyle/>
          <a:p>
            <a:endParaRPr lang="zh-CN" altLang="en-US"/>
          </a:p>
        </p:txBody>
      </p:sp>
      <p:sp>
        <p:nvSpPr>
          <p:cNvPr id="18" name="Freeform 567"/>
          <p:cNvSpPr/>
          <p:nvPr userDrawn="1"/>
        </p:nvSpPr>
        <p:spPr bwMode="auto">
          <a:xfrm>
            <a:off x="11341222" y="432212"/>
            <a:ext cx="309933" cy="309933"/>
          </a:xfrm>
          <a:custGeom>
            <a:avLst/>
            <a:gdLst>
              <a:gd name="T0" fmla="*/ 111 w 111"/>
              <a:gd name="T1" fmla="*/ 0 h 111"/>
              <a:gd name="T2" fmla="*/ 0 w 111"/>
              <a:gd name="T3" fmla="*/ 0 h 111"/>
              <a:gd name="T4" fmla="*/ 111 w 111"/>
              <a:gd name="T5" fmla="*/ 111 h 111"/>
              <a:gd name="T6" fmla="*/ 111 w 111"/>
              <a:gd name="T7" fmla="*/ 111 h 111"/>
              <a:gd name="T8" fmla="*/ 111 w 111"/>
              <a:gd name="T9" fmla="*/ 0 h 111"/>
            </a:gdLst>
            <a:ahLst/>
            <a:cxnLst>
              <a:cxn ang="0">
                <a:pos x="T0" y="T1"/>
              </a:cxn>
              <a:cxn ang="0">
                <a:pos x="T2" y="T3"/>
              </a:cxn>
              <a:cxn ang="0">
                <a:pos x="T4" y="T5"/>
              </a:cxn>
              <a:cxn ang="0">
                <a:pos x="T6" y="T7"/>
              </a:cxn>
              <a:cxn ang="0">
                <a:pos x="T8" y="T9"/>
              </a:cxn>
            </a:cxnLst>
            <a:rect l="0" t="0" r="r" b="b"/>
            <a:pathLst>
              <a:path w="111" h="111">
                <a:moveTo>
                  <a:pt x="111" y="0"/>
                </a:moveTo>
                <a:cubicBezTo>
                  <a:pt x="0" y="0"/>
                  <a:pt x="0" y="0"/>
                  <a:pt x="0" y="0"/>
                </a:cubicBezTo>
                <a:cubicBezTo>
                  <a:pt x="0" y="61"/>
                  <a:pt x="50" y="111"/>
                  <a:pt x="111" y="111"/>
                </a:cubicBezTo>
                <a:cubicBezTo>
                  <a:pt x="111" y="111"/>
                  <a:pt x="111" y="111"/>
                  <a:pt x="111" y="111"/>
                </a:cubicBezTo>
                <a:lnTo>
                  <a:pt x="111" y="0"/>
                </a:lnTo>
                <a:close/>
              </a:path>
            </a:pathLst>
          </a:custGeom>
          <a:solidFill>
            <a:srgbClr val="FAF9F9"/>
          </a:solidFill>
          <a:ln>
            <a:noFill/>
          </a:ln>
        </p:spPr>
        <p:txBody>
          <a:bodyPr vert="horz" wrap="square" lIns="91440" tIns="45720" rIns="91440" bIns="45720" numCol="1" anchor="t" anchorCtr="0" compatLnSpc="1"/>
          <a:lstStyle/>
          <a:p>
            <a:endParaRPr lang="zh-CN" altLang="en-US"/>
          </a:p>
        </p:txBody>
      </p:sp>
      <p:sp>
        <p:nvSpPr>
          <p:cNvPr id="19" name="Freeform 568"/>
          <p:cNvSpPr/>
          <p:nvPr userDrawn="1"/>
        </p:nvSpPr>
        <p:spPr bwMode="auto">
          <a:xfrm>
            <a:off x="487033" y="6122205"/>
            <a:ext cx="313482" cy="311116"/>
          </a:xfrm>
          <a:custGeom>
            <a:avLst/>
            <a:gdLst>
              <a:gd name="T0" fmla="*/ 1 w 112"/>
              <a:gd name="T1" fmla="*/ 111 h 111"/>
              <a:gd name="T2" fmla="*/ 112 w 112"/>
              <a:gd name="T3" fmla="*/ 111 h 111"/>
              <a:gd name="T4" fmla="*/ 1 w 112"/>
              <a:gd name="T5" fmla="*/ 0 h 111"/>
              <a:gd name="T6" fmla="*/ 0 w 112"/>
              <a:gd name="T7" fmla="*/ 0 h 111"/>
              <a:gd name="T8" fmla="*/ 1 w 112"/>
              <a:gd name="T9" fmla="*/ 111 h 111"/>
            </a:gdLst>
            <a:ahLst/>
            <a:cxnLst>
              <a:cxn ang="0">
                <a:pos x="T0" y="T1"/>
              </a:cxn>
              <a:cxn ang="0">
                <a:pos x="T2" y="T3"/>
              </a:cxn>
              <a:cxn ang="0">
                <a:pos x="T4" y="T5"/>
              </a:cxn>
              <a:cxn ang="0">
                <a:pos x="T6" y="T7"/>
              </a:cxn>
              <a:cxn ang="0">
                <a:pos x="T8" y="T9"/>
              </a:cxn>
            </a:cxnLst>
            <a:rect l="0" t="0" r="r" b="b"/>
            <a:pathLst>
              <a:path w="112" h="111">
                <a:moveTo>
                  <a:pt x="1" y="111"/>
                </a:moveTo>
                <a:cubicBezTo>
                  <a:pt x="112" y="111"/>
                  <a:pt x="112" y="111"/>
                  <a:pt x="112" y="111"/>
                </a:cubicBezTo>
                <a:cubicBezTo>
                  <a:pt x="112" y="50"/>
                  <a:pt x="61" y="0"/>
                  <a:pt x="1" y="0"/>
                </a:cubicBezTo>
                <a:cubicBezTo>
                  <a:pt x="1" y="0"/>
                  <a:pt x="1" y="0"/>
                  <a:pt x="0" y="0"/>
                </a:cubicBezTo>
                <a:lnTo>
                  <a:pt x="1" y="111"/>
                </a:lnTo>
                <a:close/>
              </a:path>
            </a:pathLst>
          </a:custGeom>
          <a:solidFill>
            <a:srgbClr val="FAF9F9"/>
          </a:solidFill>
          <a:ln>
            <a:noFill/>
          </a:ln>
        </p:spPr>
        <p:txBody>
          <a:bodyPr vert="horz" wrap="square" lIns="91440" tIns="45720" rIns="91440" bIns="45720" numCol="1" anchor="t" anchorCtr="0" compatLnSpc="1"/>
          <a:lstStyle/>
          <a:p>
            <a:endParaRPr lang="zh-CN" altLang="en-US"/>
          </a:p>
        </p:txBody>
      </p:sp>
      <p:sp>
        <p:nvSpPr>
          <p:cNvPr id="20" name="Freeform 569"/>
          <p:cNvSpPr/>
          <p:nvPr userDrawn="1"/>
        </p:nvSpPr>
        <p:spPr bwMode="auto">
          <a:xfrm>
            <a:off x="11341222" y="6122205"/>
            <a:ext cx="309933" cy="311116"/>
          </a:xfrm>
          <a:custGeom>
            <a:avLst/>
            <a:gdLst>
              <a:gd name="T0" fmla="*/ 111 w 111"/>
              <a:gd name="T1" fmla="*/ 111 h 111"/>
              <a:gd name="T2" fmla="*/ 0 w 111"/>
              <a:gd name="T3" fmla="*/ 111 h 111"/>
              <a:gd name="T4" fmla="*/ 111 w 111"/>
              <a:gd name="T5" fmla="*/ 0 h 111"/>
              <a:gd name="T6" fmla="*/ 111 w 111"/>
              <a:gd name="T7" fmla="*/ 0 h 111"/>
              <a:gd name="T8" fmla="*/ 111 w 111"/>
              <a:gd name="T9" fmla="*/ 111 h 111"/>
            </a:gdLst>
            <a:ahLst/>
            <a:cxnLst>
              <a:cxn ang="0">
                <a:pos x="T0" y="T1"/>
              </a:cxn>
              <a:cxn ang="0">
                <a:pos x="T2" y="T3"/>
              </a:cxn>
              <a:cxn ang="0">
                <a:pos x="T4" y="T5"/>
              </a:cxn>
              <a:cxn ang="0">
                <a:pos x="T6" y="T7"/>
              </a:cxn>
              <a:cxn ang="0">
                <a:pos x="T8" y="T9"/>
              </a:cxn>
            </a:cxnLst>
            <a:rect l="0" t="0" r="r" b="b"/>
            <a:pathLst>
              <a:path w="111" h="111">
                <a:moveTo>
                  <a:pt x="111" y="111"/>
                </a:moveTo>
                <a:cubicBezTo>
                  <a:pt x="0" y="111"/>
                  <a:pt x="0" y="111"/>
                  <a:pt x="0" y="111"/>
                </a:cubicBezTo>
                <a:cubicBezTo>
                  <a:pt x="0" y="50"/>
                  <a:pt x="50" y="0"/>
                  <a:pt x="111" y="0"/>
                </a:cubicBezTo>
                <a:cubicBezTo>
                  <a:pt x="111" y="0"/>
                  <a:pt x="111" y="0"/>
                  <a:pt x="111" y="0"/>
                </a:cubicBezTo>
                <a:lnTo>
                  <a:pt x="111" y="111"/>
                </a:lnTo>
                <a:close/>
              </a:path>
            </a:pathLst>
          </a:custGeom>
          <a:solidFill>
            <a:srgbClr val="FAF9F9"/>
          </a:solidFill>
          <a:ln>
            <a:noFill/>
          </a:ln>
        </p:spPr>
        <p:txBody>
          <a:bodyPr vert="horz" wrap="square" lIns="91440" tIns="45720" rIns="91440" bIns="45720" numCol="1" anchor="t" anchorCtr="0" compatLnSpc="1"/>
          <a:lstStyle/>
          <a:p>
            <a:endParaRPr lang="zh-CN" alt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0_标题幻灯片">
    <p:spTree>
      <p:nvGrpSpPr>
        <p:cNvPr id="1" name=""/>
        <p:cNvGrpSpPr/>
        <p:nvPr/>
      </p:nvGrpSpPr>
      <p:grpSpPr>
        <a:xfrm>
          <a:off x="0" y="0"/>
          <a:ext cx="0" cy="0"/>
          <a:chOff x="0" y="0"/>
          <a:chExt cx="0" cy="0"/>
        </a:xfrm>
      </p:grpSpPr>
      <p:grpSp>
        <p:nvGrpSpPr>
          <p:cNvPr id="21" name="组合 20"/>
          <p:cNvGrpSpPr/>
          <p:nvPr userDrawn="1"/>
        </p:nvGrpSpPr>
        <p:grpSpPr>
          <a:xfrm>
            <a:off x="0" y="-1"/>
            <a:ext cx="4007768" cy="3983549"/>
            <a:chOff x="0" y="0"/>
            <a:chExt cx="4291819" cy="4265884"/>
          </a:xfrm>
          <a:solidFill>
            <a:srgbClr val="A10016"/>
          </a:solidFill>
        </p:grpSpPr>
        <p:sp>
          <p:nvSpPr>
            <p:cNvPr id="2" name="任意多边形 1"/>
            <p:cNvSpPr/>
            <p:nvPr userDrawn="1"/>
          </p:nvSpPr>
          <p:spPr bwMode="auto">
            <a:xfrm>
              <a:off x="0" y="0"/>
              <a:ext cx="2616697" cy="2617208"/>
            </a:xfrm>
            <a:custGeom>
              <a:avLst/>
              <a:gdLst>
                <a:gd name="connsiteX0" fmla="*/ 0 w 2616697"/>
                <a:gd name="connsiteY0" fmla="*/ 0 h 2617208"/>
                <a:gd name="connsiteX1" fmla="*/ 2616697 w 2616697"/>
                <a:gd name="connsiteY1" fmla="*/ 0 h 2617208"/>
                <a:gd name="connsiteX2" fmla="*/ 0 w 2616697"/>
                <a:gd name="connsiteY2" fmla="*/ 2617208 h 2617208"/>
              </a:gdLst>
              <a:ahLst/>
              <a:cxnLst>
                <a:cxn ang="0">
                  <a:pos x="connsiteX0" y="connsiteY0"/>
                </a:cxn>
                <a:cxn ang="0">
                  <a:pos x="connsiteX1" y="connsiteY1"/>
                </a:cxn>
                <a:cxn ang="0">
                  <a:pos x="connsiteX2" y="connsiteY2"/>
                </a:cxn>
              </a:cxnLst>
              <a:rect l="l" t="t" r="r" b="b"/>
              <a:pathLst>
                <a:path w="2616697" h="2617208">
                  <a:moveTo>
                    <a:pt x="0" y="0"/>
                  </a:moveTo>
                  <a:lnTo>
                    <a:pt x="2616697" y="0"/>
                  </a:lnTo>
                  <a:lnTo>
                    <a:pt x="0" y="26172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a:p>
          </p:txBody>
        </p:sp>
        <p:cxnSp>
          <p:nvCxnSpPr>
            <p:cNvPr id="22" name="直接连接符 21"/>
            <p:cNvCxnSpPr/>
            <p:nvPr userDrawn="1"/>
          </p:nvCxnSpPr>
          <p:spPr>
            <a:xfrm flipH="1">
              <a:off x="0" y="0"/>
              <a:ext cx="1819275" cy="1819275"/>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userDrawn="1"/>
          </p:nvCxnSpPr>
          <p:spPr>
            <a:xfrm flipH="1">
              <a:off x="0" y="0"/>
              <a:ext cx="2238081" cy="2238079"/>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sp>
          <p:nvSpPr>
            <p:cNvPr id="24" name="任意多边形 23"/>
            <p:cNvSpPr/>
            <p:nvPr userDrawn="1"/>
          </p:nvSpPr>
          <p:spPr bwMode="auto">
            <a:xfrm>
              <a:off x="0" y="0"/>
              <a:ext cx="3280686" cy="3260862"/>
            </a:xfrm>
            <a:custGeom>
              <a:avLst/>
              <a:gdLst>
                <a:gd name="connsiteX0" fmla="*/ 2949483 w 3280686"/>
                <a:gd name="connsiteY0" fmla="*/ 0 h 3260862"/>
                <a:gd name="connsiteX1" fmla="*/ 3280686 w 3280686"/>
                <a:gd name="connsiteY1" fmla="*/ 0 h 3260862"/>
                <a:gd name="connsiteX2" fmla="*/ 0 w 3280686"/>
                <a:gd name="connsiteY2" fmla="*/ 3260862 h 3260862"/>
                <a:gd name="connsiteX3" fmla="*/ 0 w 3280686"/>
                <a:gd name="connsiteY3" fmla="*/ 2931660 h 3260862"/>
              </a:gdLst>
              <a:ahLst/>
              <a:cxnLst>
                <a:cxn ang="0">
                  <a:pos x="connsiteX0" y="connsiteY0"/>
                </a:cxn>
                <a:cxn ang="0">
                  <a:pos x="connsiteX1" y="connsiteY1"/>
                </a:cxn>
                <a:cxn ang="0">
                  <a:pos x="connsiteX2" y="connsiteY2"/>
                </a:cxn>
                <a:cxn ang="0">
                  <a:pos x="connsiteX3" y="connsiteY3"/>
                </a:cxn>
              </a:cxnLst>
              <a:rect l="l" t="t" r="r" b="b"/>
              <a:pathLst>
                <a:path w="3280686" h="3260862">
                  <a:moveTo>
                    <a:pt x="2949483" y="0"/>
                  </a:moveTo>
                  <a:lnTo>
                    <a:pt x="3280686" y="0"/>
                  </a:lnTo>
                  <a:lnTo>
                    <a:pt x="0" y="3260862"/>
                  </a:lnTo>
                  <a:lnTo>
                    <a:pt x="0" y="29316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a:p>
          </p:txBody>
        </p:sp>
        <p:sp>
          <p:nvSpPr>
            <p:cNvPr id="25" name="任意多边形 24"/>
            <p:cNvSpPr/>
            <p:nvPr userDrawn="1"/>
          </p:nvSpPr>
          <p:spPr bwMode="auto">
            <a:xfrm>
              <a:off x="0" y="0"/>
              <a:ext cx="3745259" cy="3721902"/>
            </a:xfrm>
            <a:custGeom>
              <a:avLst/>
              <a:gdLst>
                <a:gd name="connsiteX0" fmla="*/ 3619448 w 3745259"/>
                <a:gd name="connsiteY0" fmla="*/ 0 h 3721902"/>
                <a:gd name="connsiteX1" fmla="*/ 3745259 w 3745259"/>
                <a:gd name="connsiteY1" fmla="*/ 0 h 3721902"/>
                <a:gd name="connsiteX2" fmla="*/ 0 w 3745259"/>
                <a:gd name="connsiteY2" fmla="*/ 3721902 h 3721902"/>
                <a:gd name="connsiteX3" fmla="*/ 0 w 3745259"/>
                <a:gd name="connsiteY3" fmla="*/ 3596876 h 3721902"/>
              </a:gdLst>
              <a:ahLst/>
              <a:cxnLst>
                <a:cxn ang="0">
                  <a:pos x="connsiteX0" y="connsiteY0"/>
                </a:cxn>
                <a:cxn ang="0">
                  <a:pos x="connsiteX1" y="connsiteY1"/>
                </a:cxn>
                <a:cxn ang="0">
                  <a:pos x="connsiteX2" y="connsiteY2"/>
                </a:cxn>
                <a:cxn ang="0">
                  <a:pos x="connsiteX3" y="connsiteY3"/>
                </a:cxn>
              </a:cxnLst>
              <a:rect l="l" t="t" r="r" b="b"/>
              <a:pathLst>
                <a:path w="3745259" h="3721902">
                  <a:moveTo>
                    <a:pt x="3619448" y="0"/>
                  </a:moveTo>
                  <a:lnTo>
                    <a:pt x="3745259" y="0"/>
                  </a:lnTo>
                  <a:lnTo>
                    <a:pt x="0" y="3721902"/>
                  </a:lnTo>
                  <a:lnTo>
                    <a:pt x="0" y="35968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a:p>
          </p:txBody>
        </p:sp>
        <p:sp>
          <p:nvSpPr>
            <p:cNvPr id="26" name="任意多边形 25"/>
            <p:cNvSpPr/>
            <p:nvPr userDrawn="1"/>
          </p:nvSpPr>
          <p:spPr bwMode="auto">
            <a:xfrm>
              <a:off x="0" y="0"/>
              <a:ext cx="4291819" cy="4265884"/>
            </a:xfrm>
            <a:custGeom>
              <a:avLst/>
              <a:gdLst>
                <a:gd name="connsiteX0" fmla="*/ 4227438 w 4291819"/>
                <a:gd name="connsiteY0" fmla="*/ 0 h 4265884"/>
                <a:gd name="connsiteX1" fmla="*/ 4291819 w 4291819"/>
                <a:gd name="connsiteY1" fmla="*/ 0 h 4265884"/>
                <a:gd name="connsiteX2" fmla="*/ 0 w 4291819"/>
                <a:gd name="connsiteY2" fmla="*/ 4265884 h 4265884"/>
                <a:gd name="connsiteX3" fmla="*/ 0 w 4291819"/>
                <a:gd name="connsiteY3" fmla="*/ 4200254 h 4265884"/>
              </a:gdLst>
              <a:ahLst/>
              <a:cxnLst>
                <a:cxn ang="0">
                  <a:pos x="connsiteX0" y="connsiteY0"/>
                </a:cxn>
                <a:cxn ang="0">
                  <a:pos x="connsiteX1" y="connsiteY1"/>
                </a:cxn>
                <a:cxn ang="0">
                  <a:pos x="connsiteX2" y="connsiteY2"/>
                </a:cxn>
                <a:cxn ang="0">
                  <a:pos x="connsiteX3" y="connsiteY3"/>
                </a:cxn>
              </a:cxnLst>
              <a:rect l="l" t="t" r="r" b="b"/>
              <a:pathLst>
                <a:path w="4291819" h="4265884">
                  <a:moveTo>
                    <a:pt x="4227438" y="0"/>
                  </a:moveTo>
                  <a:lnTo>
                    <a:pt x="4291819" y="0"/>
                  </a:lnTo>
                  <a:lnTo>
                    <a:pt x="0" y="4265884"/>
                  </a:lnTo>
                  <a:lnTo>
                    <a:pt x="0" y="42002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a:p>
          </p:txBody>
        </p:sp>
      </p:grpSp>
      <p:grpSp>
        <p:nvGrpSpPr>
          <p:cNvPr id="27" name="组合 26"/>
          <p:cNvGrpSpPr/>
          <p:nvPr userDrawn="1"/>
        </p:nvGrpSpPr>
        <p:grpSpPr>
          <a:xfrm>
            <a:off x="7988037" y="2683367"/>
            <a:ext cx="4207441" cy="4175817"/>
            <a:chOff x="7691281" y="2386222"/>
            <a:chExt cx="4505645" cy="4471779"/>
          </a:xfrm>
          <a:solidFill>
            <a:srgbClr val="A10016"/>
          </a:solidFill>
        </p:grpSpPr>
        <p:sp>
          <p:nvSpPr>
            <p:cNvPr id="28" name="任意多边形 27"/>
            <p:cNvSpPr/>
            <p:nvPr userDrawn="1"/>
          </p:nvSpPr>
          <p:spPr bwMode="auto">
            <a:xfrm>
              <a:off x="9362284" y="4028284"/>
              <a:ext cx="2829717" cy="2829717"/>
            </a:xfrm>
            <a:custGeom>
              <a:avLst/>
              <a:gdLst>
                <a:gd name="connsiteX0" fmla="*/ 2829717 w 2829717"/>
                <a:gd name="connsiteY0" fmla="*/ 0 h 2829717"/>
                <a:gd name="connsiteX1" fmla="*/ 2829717 w 2829717"/>
                <a:gd name="connsiteY1" fmla="*/ 2829717 h 2829717"/>
                <a:gd name="connsiteX2" fmla="*/ 0 w 2829717"/>
                <a:gd name="connsiteY2" fmla="*/ 2829717 h 2829717"/>
              </a:gdLst>
              <a:ahLst/>
              <a:cxnLst>
                <a:cxn ang="0">
                  <a:pos x="connsiteX0" y="connsiteY0"/>
                </a:cxn>
                <a:cxn ang="0">
                  <a:pos x="connsiteX1" y="connsiteY1"/>
                </a:cxn>
                <a:cxn ang="0">
                  <a:pos x="connsiteX2" y="connsiteY2"/>
                </a:cxn>
              </a:cxnLst>
              <a:rect l="l" t="t" r="r" b="b"/>
              <a:pathLst>
                <a:path w="2829717" h="2829717">
                  <a:moveTo>
                    <a:pt x="2829717" y="0"/>
                  </a:moveTo>
                  <a:lnTo>
                    <a:pt x="2829717" y="2829717"/>
                  </a:lnTo>
                  <a:lnTo>
                    <a:pt x="0" y="28297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a:p>
          </p:txBody>
        </p:sp>
        <p:cxnSp>
          <p:nvCxnSpPr>
            <p:cNvPr id="29" name="直接连接符 28"/>
            <p:cNvCxnSpPr/>
            <p:nvPr userDrawn="1"/>
          </p:nvCxnSpPr>
          <p:spPr>
            <a:xfrm flipH="1">
              <a:off x="10215068" y="4868946"/>
              <a:ext cx="1976933" cy="1976932"/>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userDrawn="1"/>
          </p:nvCxnSpPr>
          <p:spPr>
            <a:xfrm flipH="1">
              <a:off x="9814560" y="4469192"/>
              <a:ext cx="2382366" cy="2382363"/>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sp>
          <p:nvSpPr>
            <p:cNvPr id="31" name="任意多边形 30"/>
            <p:cNvSpPr/>
            <p:nvPr userDrawn="1"/>
          </p:nvSpPr>
          <p:spPr bwMode="auto">
            <a:xfrm>
              <a:off x="8702600" y="3391038"/>
              <a:ext cx="3489400" cy="3466962"/>
            </a:xfrm>
            <a:custGeom>
              <a:avLst/>
              <a:gdLst>
                <a:gd name="connsiteX0" fmla="*/ 3489400 w 3489400"/>
                <a:gd name="connsiteY0" fmla="*/ 0 h 3466962"/>
                <a:gd name="connsiteX1" fmla="*/ 3489400 w 3489400"/>
                <a:gd name="connsiteY1" fmla="*/ 328343 h 3466962"/>
                <a:gd name="connsiteX2" fmla="*/ 331700 w 3489400"/>
                <a:gd name="connsiteY2" fmla="*/ 3466962 h 3466962"/>
                <a:gd name="connsiteX3" fmla="*/ 0 w 3489400"/>
                <a:gd name="connsiteY3" fmla="*/ 3466962 h 3466962"/>
              </a:gdLst>
              <a:ahLst/>
              <a:cxnLst>
                <a:cxn ang="0">
                  <a:pos x="connsiteX0" y="connsiteY0"/>
                </a:cxn>
                <a:cxn ang="0">
                  <a:pos x="connsiteX1" y="connsiteY1"/>
                </a:cxn>
                <a:cxn ang="0">
                  <a:pos x="connsiteX2" y="connsiteY2"/>
                </a:cxn>
                <a:cxn ang="0">
                  <a:pos x="connsiteX3" y="connsiteY3"/>
                </a:cxn>
              </a:cxnLst>
              <a:rect l="l" t="t" r="r" b="b"/>
              <a:pathLst>
                <a:path w="3489400" h="3466962">
                  <a:moveTo>
                    <a:pt x="3489400" y="0"/>
                  </a:moveTo>
                  <a:lnTo>
                    <a:pt x="3489400" y="328343"/>
                  </a:lnTo>
                  <a:lnTo>
                    <a:pt x="331700" y="3466962"/>
                  </a:lnTo>
                  <a:lnTo>
                    <a:pt x="0" y="34669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a:p>
          </p:txBody>
        </p:sp>
        <p:sp>
          <p:nvSpPr>
            <p:cNvPr id="32" name="任意多边形 31"/>
            <p:cNvSpPr/>
            <p:nvPr userDrawn="1"/>
          </p:nvSpPr>
          <p:spPr bwMode="auto">
            <a:xfrm>
              <a:off x="8238137" y="2928029"/>
              <a:ext cx="3953863" cy="3929971"/>
            </a:xfrm>
            <a:custGeom>
              <a:avLst/>
              <a:gdLst>
                <a:gd name="connsiteX0" fmla="*/ 3953863 w 3953863"/>
                <a:gd name="connsiteY0" fmla="*/ 0 h 3929971"/>
                <a:gd name="connsiteX1" fmla="*/ 3953863 w 3953863"/>
                <a:gd name="connsiteY1" fmla="*/ 126617 h 3929971"/>
                <a:gd name="connsiteX2" fmla="*/ 127386 w 3953863"/>
                <a:gd name="connsiteY2" fmla="*/ 3929971 h 3929971"/>
                <a:gd name="connsiteX3" fmla="*/ 0 w 3953863"/>
                <a:gd name="connsiteY3" fmla="*/ 3929971 h 3929971"/>
              </a:gdLst>
              <a:ahLst/>
              <a:cxnLst>
                <a:cxn ang="0">
                  <a:pos x="connsiteX0" y="connsiteY0"/>
                </a:cxn>
                <a:cxn ang="0">
                  <a:pos x="connsiteX1" y="connsiteY1"/>
                </a:cxn>
                <a:cxn ang="0">
                  <a:pos x="connsiteX2" y="connsiteY2"/>
                </a:cxn>
                <a:cxn ang="0">
                  <a:pos x="connsiteX3" y="connsiteY3"/>
                </a:cxn>
              </a:cxnLst>
              <a:rect l="l" t="t" r="r" b="b"/>
              <a:pathLst>
                <a:path w="3953863" h="3929971">
                  <a:moveTo>
                    <a:pt x="3953863" y="0"/>
                  </a:moveTo>
                  <a:lnTo>
                    <a:pt x="3953863" y="126617"/>
                  </a:lnTo>
                  <a:lnTo>
                    <a:pt x="127386" y="3929971"/>
                  </a:lnTo>
                  <a:lnTo>
                    <a:pt x="0" y="39299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a:p>
          </p:txBody>
        </p:sp>
        <p:sp>
          <p:nvSpPr>
            <p:cNvPr id="33" name="任意多边形 32"/>
            <p:cNvSpPr/>
            <p:nvPr userDrawn="1"/>
          </p:nvSpPr>
          <p:spPr bwMode="auto">
            <a:xfrm>
              <a:off x="7691281" y="2386222"/>
              <a:ext cx="4500719" cy="4471778"/>
            </a:xfrm>
            <a:custGeom>
              <a:avLst/>
              <a:gdLst>
                <a:gd name="connsiteX0" fmla="*/ 4500719 w 4500719"/>
                <a:gd name="connsiteY0" fmla="*/ 0 h 4471778"/>
                <a:gd name="connsiteX1" fmla="*/ 4500719 w 4500719"/>
                <a:gd name="connsiteY1" fmla="*/ 63303 h 4471778"/>
                <a:gd name="connsiteX2" fmla="*/ 63701 w 4500719"/>
                <a:gd name="connsiteY2" fmla="*/ 4471778 h 4471778"/>
                <a:gd name="connsiteX3" fmla="*/ 0 w 4500719"/>
                <a:gd name="connsiteY3" fmla="*/ 4471778 h 4471778"/>
              </a:gdLst>
              <a:ahLst/>
              <a:cxnLst>
                <a:cxn ang="0">
                  <a:pos x="connsiteX0" y="connsiteY0"/>
                </a:cxn>
                <a:cxn ang="0">
                  <a:pos x="connsiteX1" y="connsiteY1"/>
                </a:cxn>
                <a:cxn ang="0">
                  <a:pos x="connsiteX2" y="connsiteY2"/>
                </a:cxn>
                <a:cxn ang="0">
                  <a:pos x="connsiteX3" y="connsiteY3"/>
                </a:cxn>
              </a:cxnLst>
              <a:rect l="l" t="t" r="r" b="b"/>
              <a:pathLst>
                <a:path w="4500719" h="4471778">
                  <a:moveTo>
                    <a:pt x="4500719" y="0"/>
                  </a:moveTo>
                  <a:lnTo>
                    <a:pt x="4500719" y="63303"/>
                  </a:lnTo>
                  <a:lnTo>
                    <a:pt x="63701" y="4471778"/>
                  </a:lnTo>
                  <a:lnTo>
                    <a:pt x="0" y="44717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p>
              <a:endParaRPr lang="zh-CN" altLang="en-US"/>
            </a:p>
          </p:txBody>
        </p:sp>
      </p:grpSp>
      <p:sp>
        <p:nvSpPr>
          <p:cNvPr id="34" name="任意多边形 33"/>
          <p:cNvSpPr/>
          <p:nvPr userDrawn="1"/>
        </p:nvSpPr>
        <p:spPr bwMode="auto">
          <a:xfrm>
            <a:off x="489399" y="432212"/>
            <a:ext cx="11193429" cy="6001109"/>
          </a:xfrm>
          <a:custGeom>
            <a:avLst/>
            <a:gdLst>
              <a:gd name="connsiteX0" fmla="*/ 492279 w 11193429"/>
              <a:gd name="connsiteY0" fmla="*/ 0 h 6001109"/>
              <a:gd name="connsiteX1" fmla="*/ 2984485 w 11193429"/>
              <a:gd name="connsiteY1" fmla="*/ 0 h 6001109"/>
              <a:gd name="connsiteX2" fmla="*/ 3028876 w 11193429"/>
              <a:gd name="connsiteY2" fmla="*/ 0 h 6001109"/>
              <a:gd name="connsiteX3" fmla="*/ 3262930 w 11193429"/>
              <a:gd name="connsiteY3" fmla="*/ 0 h 6001109"/>
              <a:gd name="connsiteX4" fmla="*/ 3340013 w 11193429"/>
              <a:gd name="connsiteY4" fmla="*/ 0 h 6001109"/>
              <a:gd name="connsiteX5" fmla="*/ 3340402 w 11193429"/>
              <a:gd name="connsiteY5" fmla="*/ 0 h 6001109"/>
              <a:gd name="connsiteX6" fmla="*/ 3671120 w 11193429"/>
              <a:gd name="connsiteY6" fmla="*/ 0 h 6001109"/>
              <a:gd name="connsiteX7" fmla="*/ 3727840 w 11193429"/>
              <a:gd name="connsiteY7" fmla="*/ 0 h 6001109"/>
              <a:gd name="connsiteX8" fmla="*/ 3818808 w 11193429"/>
              <a:gd name="connsiteY8" fmla="*/ 0 h 6001109"/>
              <a:gd name="connsiteX9" fmla="*/ 3987561 w 11193429"/>
              <a:gd name="connsiteY9" fmla="*/ 0 h 6001109"/>
              <a:gd name="connsiteX10" fmla="*/ 4149371 w 11193429"/>
              <a:gd name="connsiteY10" fmla="*/ 0 h 6001109"/>
              <a:gd name="connsiteX11" fmla="*/ 4178783 w 11193429"/>
              <a:gd name="connsiteY11" fmla="*/ 0 h 6001109"/>
              <a:gd name="connsiteX12" fmla="*/ 4393878 w 11193429"/>
              <a:gd name="connsiteY12" fmla="*/ 0 h 6001109"/>
              <a:gd name="connsiteX13" fmla="*/ 4606010 w 11193429"/>
              <a:gd name="connsiteY13" fmla="*/ 0 h 6001109"/>
              <a:gd name="connsiteX14" fmla="*/ 4634252 w 11193429"/>
              <a:gd name="connsiteY14" fmla="*/ 0 h 6001109"/>
              <a:gd name="connsiteX15" fmla="*/ 4901307 w 11193429"/>
              <a:gd name="connsiteY15" fmla="*/ 0 h 6001109"/>
              <a:gd name="connsiteX16" fmla="*/ 5099162 w 11193429"/>
              <a:gd name="connsiteY16" fmla="*/ 0 h 6001109"/>
              <a:gd name="connsiteX17" fmla="*/ 5196449 w 11193429"/>
              <a:gd name="connsiteY17" fmla="*/ 0 h 6001109"/>
              <a:gd name="connsiteX18" fmla="*/ 5521082 w 11193429"/>
              <a:gd name="connsiteY18" fmla="*/ 0 h 6001109"/>
              <a:gd name="connsiteX19" fmla="*/ 5630230 w 11193429"/>
              <a:gd name="connsiteY19" fmla="*/ 0 h 6001109"/>
              <a:gd name="connsiteX20" fmla="*/ 5876610 w 11193429"/>
              <a:gd name="connsiteY20" fmla="*/ 0 h 6001109"/>
              <a:gd name="connsiteX21" fmla="*/ 6200620 w 11193429"/>
              <a:gd name="connsiteY21" fmla="*/ 0 h 6001109"/>
              <a:gd name="connsiteX22" fmla="*/ 6264437 w 11193429"/>
              <a:gd name="connsiteY22" fmla="*/ 0 h 6001109"/>
              <a:gd name="connsiteX23" fmla="*/ 6685968 w 11193429"/>
              <a:gd name="connsiteY23" fmla="*/ 0 h 6001109"/>
              <a:gd name="connsiteX24" fmla="*/ 6811734 w 11193429"/>
              <a:gd name="connsiteY24" fmla="*/ 0 h 6001109"/>
              <a:gd name="connsiteX25" fmla="*/ 7142607 w 11193429"/>
              <a:gd name="connsiteY25" fmla="*/ 0 h 6001109"/>
              <a:gd name="connsiteX26" fmla="*/ 7464979 w 11193429"/>
              <a:gd name="connsiteY26" fmla="*/ 0 h 6001109"/>
              <a:gd name="connsiteX27" fmla="*/ 7635758 w 11193429"/>
              <a:gd name="connsiteY27" fmla="*/ 0 h 6001109"/>
              <a:gd name="connsiteX28" fmla="*/ 8161757 w 11193429"/>
              <a:gd name="connsiteY28" fmla="*/ 0 h 6001109"/>
              <a:gd name="connsiteX29" fmla="*/ 8166826 w 11193429"/>
              <a:gd name="connsiteY29" fmla="*/ 0 h 6001109"/>
              <a:gd name="connsiteX30" fmla="*/ 10698353 w 11193429"/>
              <a:gd name="connsiteY30" fmla="*/ 0 h 6001109"/>
              <a:gd name="connsiteX31" fmla="*/ 11193429 w 11193429"/>
              <a:gd name="connsiteY31" fmla="*/ 484006 h 6001109"/>
              <a:gd name="connsiteX32" fmla="*/ 11193429 w 11193429"/>
              <a:gd name="connsiteY32" fmla="*/ 5517104 h 6001109"/>
              <a:gd name="connsiteX33" fmla="*/ 10698353 w 11193429"/>
              <a:gd name="connsiteY33" fmla="*/ 6001109 h 6001109"/>
              <a:gd name="connsiteX34" fmla="*/ 8206147 w 11193429"/>
              <a:gd name="connsiteY34" fmla="*/ 6001109 h 6001109"/>
              <a:gd name="connsiteX35" fmla="*/ 8161757 w 11193429"/>
              <a:gd name="connsiteY35" fmla="*/ 6001109 h 6001109"/>
              <a:gd name="connsiteX36" fmla="*/ 8159884 w 11193429"/>
              <a:gd name="connsiteY36" fmla="*/ 6001109 h 6001109"/>
              <a:gd name="connsiteX37" fmla="*/ 8146778 w 11193429"/>
              <a:gd name="connsiteY37" fmla="*/ 6001109 h 6001109"/>
              <a:gd name="connsiteX38" fmla="*/ 8111201 w 11193429"/>
              <a:gd name="connsiteY38" fmla="*/ 6001109 h 6001109"/>
              <a:gd name="connsiteX39" fmla="*/ 8041921 w 11193429"/>
              <a:gd name="connsiteY39" fmla="*/ 6001109 h 6001109"/>
              <a:gd name="connsiteX40" fmla="*/ 7991132 w 11193429"/>
              <a:gd name="connsiteY40" fmla="*/ 6001109 h 6001109"/>
              <a:gd name="connsiteX41" fmla="*/ 7927703 w 11193429"/>
              <a:gd name="connsiteY41" fmla="*/ 6001109 h 6001109"/>
              <a:gd name="connsiteX42" fmla="*/ 7850620 w 11193429"/>
              <a:gd name="connsiteY42" fmla="*/ 6001109 h 6001109"/>
              <a:gd name="connsiteX43" fmla="*/ 7850231 w 11193429"/>
              <a:gd name="connsiteY43" fmla="*/ 6001109 h 6001109"/>
              <a:gd name="connsiteX44" fmla="*/ 7757312 w 11193429"/>
              <a:gd name="connsiteY44" fmla="*/ 6001109 h 6001109"/>
              <a:gd name="connsiteX45" fmla="*/ 7647541 w 11193429"/>
              <a:gd name="connsiteY45" fmla="*/ 6001109 h 6001109"/>
              <a:gd name="connsiteX46" fmla="*/ 7519513 w 11193429"/>
              <a:gd name="connsiteY46" fmla="*/ 6001109 h 6001109"/>
              <a:gd name="connsiteX47" fmla="*/ 7462793 w 11193429"/>
              <a:gd name="connsiteY47" fmla="*/ 6001109 h 6001109"/>
              <a:gd name="connsiteX48" fmla="*/ 7371825 w 11193429"/>
              <a:gd name="connsiteY48" fmla="*/ 6001109 h 6001109"/>
              <a:gd name="connsiteX49" fmla="*/ 7203072 w 11193429"/>
              <a:gd name="connsiteY49" fmla="*/ 6001109 h 6001109"/>
              <a:gd name="connsiteX50" fmla="*/ 7041262 w 11193429"/>
              <a:gd name="connsiteY50" fmla="*/ 6001109 h 6001109"/>
              <a:gd name="connsiteX51" fmla="*/ 7011850 w 11193429"/>
              <a:gd name="connsiteY51" fmla="*/ 6001109 h 6001109"/>
              <a:gd name="connsiteX52" fmla="*/ 6796755 w 11193429"/>
              <a:gd name="connsiteY52" fmla="*/ 6001109 h 6001109"/>
              <a:gd name="connsiteX53" fmla="*/ 6584623 w 11193429"/>
              <a:gd name="connsiteY53" fmla="*/ 6001109 h 6001109"/>
              <a:gd name="connsiteX54" fmla="*/ 6556381 w 11193429"/>
              <a:gd name="connsiteY54" fmla="*/ 6001109 h 6001109"/>
              <a:gd name="connsiteX55" fmla="*/ 6289326 w 11193429"/>
              <a:gd name="connsiteY55" fmla="*/ 6001109 h 6001109"/>
              <a:gd name="connsiteX56" fmla="*/ 6091471 w 11193429"/>
              <a:gd name="connsiteY56" fmla="*/ 6001109 h 6001109"/>
              <a:gd name="connsiteX57" fmla="*/ 5994184 w 11193429"/>
              <a:gd name="connsiteY57" fmla="*/ 6001109 h 6001109"/>
              <a:gd name="connsiteX58" fmla="*/ 5669551 w 11193429"/>
              <a:gd name="connsiteY58" fmla="*/ 6001109 h 6001109"/>
              <a:gd name="connsiteX59" fmla="*/ 5560403 w 11193429"/>
              <a:gd name="connsiteY59" fmla="*/ 6001109 h 6001109"/>
              <a:gd name="connsiteX60" fmla="*/ 5314023 w 11193429"/>
              <a:gd name="connsiteY60" fmla="*/ 6001109 h 6001109"/>
              <a:gd name="connsiteX61" fmla="*/ 4990013 w 11193429"/>
              <a:gd name="connsiteY61" fmla="*/ 6001109 h 6001109"/>
              <a:gd name="connsiteX62" fmla="*/ 4926196 w 11193429"/>
              <a:gd name="connsiteY62" fmla="*/ 6001109 h 6001109"/>
              <a:gd name="connsiteX63" fmla="*/ 4504665 w 11193429"/>
              <a:gd name="connsiteY63" fmla="*/ 6001109 h 6001109"/>
              <a:gd name="connsiteX64" fmla="*/ 4378899 w 11193429"/>
              <a:gd name="connsiteY64" fmla="*/ 6001109 h 6001109"/>
              <a:gd name="connsiteX65" fmla="*/ 4048026 w 11193429"/>
              <a:gd name="connsiteY65" fmla="*/ 6001109 h 6001109"/>
              <a:gd name="connsiteX66" fmla="*/ 3725654 w 11193429"/>
              <a:gd name="connsiteY66" fmla="*/ 6001109 h 6001109"/>
              <a:gd name="connsiteX67" fmla="*/ 3554874 w 11193429"/>
              <a:gd name="connsiteY67" fmla="*/ 6001109 h 6001109"/>
              <a:gd name="connsiteX68" fmla="*/ 3028876 w 11193429"/>
              <a:gd name="connsiteY68" fmla="*/ 6001109 h 6001109"/>
              <a:gd name="connsiteX69" fmla="*/ 3023806 w 11193429"/>
              <a:gd name="connsiteY69" fmla="*/ 6001109 h 6001109"/>
              <a:gd name="connsiteX70" fmla="*/ 492279 w 11193429"/>
              <a:gd name="connsiteY70" fmla="*/ 6001109 h 6001109"/>
              <a:gd name="connsiteX71" fmla="*/ 0 w 11193429"/>
              <a:gd name="connsiteY71" fmla="*/ 5517104 h 6001109"/>
              <a:gd name="connsiteX72" fmla="*/ 0 w 11193429"/>
              <a:gd name="connsiteY72" fmla="*/ 484006 h 6001109"/>
              <a:gd name="connsiteX73" fmla="*/ 492279 w 11193429"/>
              <a:gd name="connsiteY73" fmla="*/ 0 h 6001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1193429" h="6001109">
                <a:moveTo>
                  <a:pt x="492279" y="0"/>
                </a:moveTo>
                <a:cubicBezTo>
                  <a:pt x="492279" y="0"/>
                  <a:pt x="492279" y="0"/>
                  <a:pt x="2984485" y="0"/>
                </a:cubicBezTo>
                <a:lnTo>
                  <a:pt x="3028876" y="0"/>
                </a:lnTo>
                <a:cubicBezTo>
                  <a:pt x="3028876" y="0"/>
                  <a:pt x="3028876" y="0"/>
                  <a:pt x="3262930" y="0"/>
                </a:cubicBezTo>
                <a:lnTo>
                  <a:pt x="3340013" y="0"/>
                </a:lnTo>
                <a:lnTo>
                  <a:pt x="3340402" y="0"/>
                </a:lnTo>
                <a:cubicBezTo>
                  <a:pt x="3425363" y="0"/>
                  <a:pt x="3533496" y="0"/>
                  <a:pt x="3671120" y="0"/>
                </a:cubicBezTo>
                <a:lnTo>
                  <a:pt x="3727840" y="0"/>
                </a:lnTo>
                <a:lnTo>
                  <a:pt x="3818808" y="0"/>
                </a:lnTo>
                <a:cubicBezTo>
                  <a:pt x="3871470" y="0"/>
                  <a:pt x="3927643" y="0"/>
                  <a:pt x="3987561" y="0"/>
                </a:cubicBezTo>
                <a:lnTo>
                  <a:pt x="4149371" y="0"/>
                </a:lnTo>
                <a:lnTo>
                  <a:pt x="4178783" y="0"/>
                </a:lnTo>
                <a:cubicBezTo>
                  <a:pt x="4246424" y="0"/>
                  <a:pt x="4318045" y="0"/>
                  <a:pt x="4393878" y="0"/>
                </a:cubicBezTo>
                <a:lnTo>
                  <a:pt x="4606010" y="0"/>
                </a:lnTo>
                <a:lnTo>
                  <a:pt x="4634252" y="0"/>
                </a:lnTo>
                <a:cubicBezTo>
                  <a:pt x="4718745" y="0"/>
                  <a:pt x="4807686" y="0"/>
                  <a:pt x="4901307" y="0"/>
                </a:cubicBezTo>
                <a:lnTo>
                  <a:pt x="5099162" y="0"/>
                </a:lnTo>
                <a:lnTo>
                  <a:pt x="5196449" y="0"/>
                </a:lnTo>
                <a:cubicBezTo>
                  <a:pt x="5299667" y="0"/>
                  <a:pt x="5407800" y="0"/>
                  <a:pt x="5521082" y="0"/>
                </a:cubicBezTo>
                <a:lnTo>
                  <a:pt x="5630230" y="0"/>
                </a:lnTo>
                <a:lnTo>
                  <a:pt x="5876610" y="0"/>
                </a:lnTo>
                <a:lnTo>
                  <a:pt x="6200620" y="0"/>
                </a:lnTo>
                <a:lnTo>
                  <a:pt x="6264437" y="0"/>
                </a:lnTo>
                <a:cubicBezTo>
                  <a:pt x="6399252" y="0"/>
                  <a:pt x="6539684" y="0"/>
                  <a:pt x="6685968" y="0"/>
                </a:cubicBezTo>
                <a:lnTo>
                  <a:pt x="6811734" y="0"/>
                </a:lnTo>
                <a:lnTo>
                  <a:pt x="7142607" y="0"/>
                </a:lnTo>
                <a:lnTo>
                  <a:pt x="7464979" y="0"/>
                </a:lnTo>
                <a:lnTo>
                  <a:pt x="7635758" y="0"/>
                </a:lnTo>
                <a:lnTo>
                  <a:pt x="8161757" y="0"/>
                </a:lnTo>
                <a:lnTo>
                  <a:pt x="8166826" y="0"/>
                </a:lnTo>
                <a:cubicBezTo>
                  <a:pt x="8900819" y="0"/>
                  <a:pt x="9739668" y="0"/>
                  <a:pt x="10698353" y="0"/>
                </a:cubicBezTo>
                <a:cubicBezTo>
                  <a:pt x="10698353" y="268581"/>
                  <a:pt x="10919319" y="484006"/>
                  <a:pt x="11193429" y="484006"/>
                </a:cubicBezTo>
                <a:cubicBezTo>
                  <a:pt x="11193429" y="484006"/>
                  <a:pt x="11193429" y="484006"/>
                  <a:pt x="11193429" y="5517104"/>
                </a:cubicBezTo>
                <a:cubicBezTo>
                  <a:pt x="10919319" y="5517104"/>
                  <a:pt x="10698353" y="5735326"/>
                  <a:pt x="10698353" y="6001109"/>
                </a:cubicBezTo>
                <a:cubicBezTo>
                  <a:pt x="10698353" y="6001109"/>
                  <a:pt x="10698353" y="6001109"/>
                  <a:pt x="8206147" y="6001109"/>
                </a:cubicBezTo>
                <a:lnTo>
                  <a:pt x="8161757" y="6001109"/>
                </a:lnTo>
                <a:lnTo>
                  <a:pt x="8159884" y="6001109"/>
                </a:lnTo>
                <a:lnTo>
                  <a:pt x="8146778" y="6001109"/>
                </a:lnTo>
                <a:lnTo>
                  <a:pt x="8111201" y="6001109"/>
                </a:lnTo>
                <a:lnTo>
                  <a:pt x="8041921" y="6001109"/>
                </a:lnTo>
                <a:lnTo>
                  <a:pt x="7991132" y="6001109"/>
                </a:lnTo>
                <a:lnTo>
                  <a:pt x="7927703" y="6001109"/>
                </a:lnTo>
                <a:lnTo>
                  <a:pt x="7850620" y="6001109"/>
                </a:lnTo>
                <a:lnTo>
                  <a:pt x="7850231" y="6001109"/>
                </a:lnTo>
                <a:lnTo>
                  <a:pt x="7757312" y="6001109"/>
                </a:lnTo>
                <a:lnTo>
                  <a:pt x="7647541" y="6001109"/>
                </a:lnTo>
                <a:lnTo>
                  <a:pt x="7519513" y="6001109"/>
                </a:lnTo>
                <a:lnTo>
                  <a:pt x="7462793" y="6001109"/>
                </a:lnTo>
                <a:lnTo>
                  <a:pt x="7371825" y="6001109"/>
                </a:lnTo>
                <a:lnTo>
                  <a:pt x="7203072" y="6001109"/>
                </a:lnTo>
                <a:lnTo>
                  <a:pt x="7041262" y="6001109"/>
                </a:lnTo>
                <a:lnTo>
                  <a:pt x="7011850" y="6001109"/>
                </a:lnTo>
                <a:lnTo>
                  <a:pt x="6796755" y="6001109"/>
                </a:lnTo>
                <a:lnTo>
                  <a:pt x="6584623" y="6001109"/>
                </a:lnTo>
                <a:lnTo>
                  <a:pt x="6556381" y="6001109"/>
                </a:lnTo>
                <a:lnTo>
                  <a:pt x="6289326" y="6001109"/>
                </a:lnTo>
                <a:lnTo>
                  <a:pt x="6091471" y="6001109"/>
                </a:lnTo>
                <a:lnTo>
                  <a:pt x="5994184" y="6001109"/>
                </a:lnTo>
                <a:lnTo>
                  <a:pt x="5669551" y="6001109"/>
                </a:lnTo>
                <a:lnTo>
                  <a:pt x="5560403" y="6001109"/>
                </a:lnTo>
                <a:lnTo>
                  <a:pt x="5314023" y="6001109"/>
                </a:lnTo>
                <a:lnTo>
                  <a:pt x="4990013" y="6001109"/>
                </a:lnTo>
                <a:lnTo>
                  <a:pt x="4926196" y="6001109"/>
                </a:lnTo>
                <a:lnTo>
                  <a:pt x="4504665" y="6001109"/>
                </a:lnTo>
                <a:lnTo>
                  <a:pt x="4378899" y="6001109"/>
                </a:lnTo>
                <a:lnTo>
                  <a:pt x="4048026" y="6001109"/>
                </a:lnTo>
                <a:lnTo>
                  <a:pt x="3725654" y="6001109"/>
                </a:lnTo>
                <a:lnTo>
                  <a:pt x="3554874" y="6001109"/>
                </a:lnTo>
                <a:lnTo>
                  <a:pt x="3028876" y="6001109"/>
                </a:lnTo>
                <a:lnTo>
                  <a:pt x="3023806" y="6001109"/>
                </a:lnTo>
                <a:cubicBezTo>
                  <a:pt x="2289813" y="6001109"/>
                  <a:pt x="1450964" y="6001109"/>
                  <a:pt x="492279" y="6001109"/>
                </a:cubicBezTo>
                <a:cubicBezTo>
                  <a:pt x="492279" y="5735326"/>
                  <a:pt x="271313" y="5517104"/>
                  <a:pt x="0" y="5517104"/>
                </a:cubicBezTo>
                <a:cubicBezTo>
                  <a:pt x="0" y="5517104"/>
                  <a:pt x="0" y="5517104"/>
                  <a:pt x="0" y="484006"/>
                </a:cubicBezTo>
                <a:cubicBezTo>
                  <a:pt x="271313" y="484006"/>
                  <a:pt x="492279" y="268581"/>
                  <a:pt x="492279" y="0"/>
                </a:cubicBezTo>
                <a:close/>
              </a:path>
            </a:pathLst>
          </a:custGeom>
          <a:solidFill>
            <a:srgbClr val="FAF9F9"/>
          </a:solidFill>
          <a:ln>
            <a:noFill/>
          </a:ln>
        </p:spPr>
        <p:txBody>
          <a:bodyPr vert="horz" wrap="square" lIns="91440" tIns="45720" rIns="91440" bIns="45720" numCol="1" anchor="t" anchorCtr="0" compatLnSpc="1">
            <a:noAutofit/>
          </a:bodyPr>
          <a:p>
            <a:endParaRPr lang="zh-CN" altLang="en-US"/>
          </a:p>
        </p:txBody>
      </p:sp>
      <p:sp>
        <p:nvSpPr>
          <p:cNvPr id="35" name="任意多边形 34"/>
          <p:cNvSpPr/>
          <p:nvPr userDrawn="1"/>
        </p:nvSpPr>
        <p:spPr bwMode="auto">
          <a:xfrm>
            <a:off x="659744" y="619118"/>
            <a:ext cx="10845545" cy="5626113"/>
          </a:xfrm>
          <a:custGeom>
            <a:avLst/>
            <a:gdLst>
              <a:gd name="connsiteX0" fmla="*/ 472731 w 10845545"/>
              <a:gd name="connsiteY0" fmla="*/ 0 h 5626113"/>
              <a:gd name="connsiteX1" fmla="*/ 2866933 w 10845545"/>
              <a:gd name="connsiteY1" fmla="*/ 0 h 5626113"/>
              <a:gd name="connsiteX2" fmla="*/ 3002134 w 10845545"/>
              <a:gd name="connsiteY2" fmla="*/ 0 h 5626113"/>
              <a:gd name="connsiteX3" fmla="*/ 3003933 w 10845545"/>
              <a:gd name="connsiteY3" fmla="*/ 0 h 5626113"/>
              <a:gd name="connsiteX4" fmla="*/ 3016524 w 10845545"/>
              <a:gd name="connsiteY4" fmla="*/ 0 h 5626113"/>
              <a:gd name="connsiteX5" fmla="*/ 3050701 w 10845545"/>
              <a:gd name="connsiteY5" fmla="*/ 0 h 5626113"/>
              <a:gd name="connsiteX6" fmla="*/ 3117257 w 10845545"/>
              <a:gd name="connsiteY6" fmla="*/ 0 h 5626113"/>
              <a:gd name="connsiteX7" fmla="*/ 3208480 w 10845545"/>
              <a:gd name="connsiteY7" fmla="*/ 0 h 5626113"/>
              <a:gd name="connsiteX8" fmla="*/ 3226984 w 10845545"/>
              <a:gd name="connsiteY8" fmla="*/ 0 h 5626113"/>
              <a:gd name="connsiteX9" fmla="*/ 3301409 w 10845545"/>
              <a:gd name="connsiteY9" fmla="*/ 0 h 5626113"/>
              <a:gd name="connsiteX10" fmla="*/ 3390675 w 10845545"/>
              <a:gd name="connsiteY10" fmla="*/ 0 h 5626113"/>
              <a:gd name="connsiteX11" fmla="*/ 3496129 w 10845545"/>
              <a:gd name="connsiteY11" fmla="*/ 0 h 5626113"/>
              <a:gd name="connsiteX12" fmla="*/ 3581057 w 10845545"/>
              <a:gd name="connsiteY12" fmla="*/ 0 h 5626113"/>
              <a:gd name="connsiteX13" fmla="*/ 3619122 w 10845545"/>
              <a:gd name="connsiteY13" fmla="*/ 0 h 5626113"/>
              <a:gd name="connsiteX14" fmla="*/ 3761003 w 10845545"/>
              <a:gd name="connsiteY14" fmla="*/ 0 h 5626113"/>
              <a:gd name="connsiteX15" fmla="*/ 3923119 w 10845545"/>
              <a:gd name="connsiteY15" fmla="*/ 0 h 5626113"/>
              <a:gd name="connsiteX16" fmla="*/ 3986011 w 10845545"/>
              <a:gd name="connsiteY16" fmla="*/ 0 h 5626113"/>
              <a:gd name="connsiteX17" fmla="*/ 4106822 w 10845545"/>
              <a:gd name="connsiteY17" fmla="*/ 0 h 5626113"/>
              <a:gd name="connsiteX18" fmla="*/ 4313459 w 10845545"/>
              <a:gd name="connsiteY18" fmla="*/ 0 h 5626113"/>
              <a:gd name="connsiteX19" fmla="*/ 4424694 w 10845545"/>
              <a:gd name="connsiteY19" fmla="*/ 0 h 5626113"/>
              <a:gd name="connsiteX20" fmla="*/ 4544380 w 10845545"/>
              <a:gd name="connsiteY20" fmla="*/ 0 h 5626113"/>
              <a:gd name="connsiteX21" fmla="*/ 4800934 w 10845545"/>
              <a:gd name="connsiteY21" fmla="*/ 0 h 5626113"/>
              <a:gd name="connsiteX22" fmla="*/ 4898452 w 10845545"/>
              <a:gd name="connsiteY22" fmla="*/ 0 h 5626113"/>
              <a:gd name="connsiteX23" fmla="*/ 5084469 w 10845545"/>
              <a:gd name="connsiteY23" fmla="*/ 0 h 5626113"/>
              <a:gd name="connsiteX24" fmla="*/ 5396336 w 10845545"/>
              <a:gd name="connsiteY24" fmla="*/ 0 h 5626113"/>
              <a:gd name="connsiteX25" fmla="*/ 5408637 w 10845545"/>
              <a:gd name="connsiteY25" fmla="*/ 0 h 5626113"/>
              <a:gd name="connsiteX26" fmla="*/ 5737883 w 10845545"/>
              <a:gd name="connsiteY26" fmla="*/ 0 h 5626113"/>
              <a:gd name="connsiteX27" fmla="*/ 5956596 w 10845545"/>
              <a:gd name="connsiteY27" fmla="*/ 0 h 5626113"/>
              <a:gd name="connsiteX28" fmla="*/ 6110460 w 10845545"/>
              <a:gd name="connsiteY28" fmla="*/ 0 h 5626113"/>
              <a:gd name="connsiteX29" fmla="*/ 6515415 w 10845545"/>
              <a:gd name="connsiteY29" fmla="*/ 0 h 5626113"/>
              <a:gd name="connsiteX30" fmla="*/ 6543680 w 10845545"/>
              <a:gd name="connsiteY30" fmla="*/ 0 h 5626113"/>
              <a:gd name="connsiteX31" fmla="*/ 6954097 w 10845545"/>
              <a:gd name="connsiteY31" fmla="*/ 0 h 5626113"/>
              <a:gd name="connsiteX32" fmla="*/ 7171236 w 10845545"/>
              <a:gd name="connsiteY32" fmla="*/ 0 h 5626113"/>
              <a:gd name="connsiteX33" fmla="*/ 7427856 w 10845545"/>
              <a:gd name="connsiteY33" fmla="*/ 0 h 5626113"/>
              <a:gd name="connsiteX34" fmla="*/ 7840614 w 10845545"/>
              <a:gd name="connsiteY34" fmla="*/ 0 h 5626113"/>
              <a:gd name="connsiteX35" fmla="*/ 7938040 w 10845545"/>
              <a:gd name="connsiteY35" fmla="*/ 0 h 5626113"/>
              <a:gd name="connsiteX36" fmla="*/ 10370017 w 10845545"/>
              <a:gd name="connsiteY36" fmla="*/ 0 h 5626113"/>
              <a:gd name="connsiteX37" fmla="*/ 10845545 w 10845545"/>
              <a:gd name="connsiteY37" fmla="*/ 453223 h 5626113"/>
              <a:gd name="connsiteX38" fmla="*/ 10845545 w 10845545"/>
              <a:gd name="connsiteY38" fmla="*/ 5172891 h 5626113"/>
              <a:gd name="connsiteX39" fmla="*/ 10370017 w 10845545"/>
              <a:gd name="connsiteY39" fmla="*/ 5626113 h 5626113"/>
              <a:gd name="connsiteX40" fmla="*/ 7975815 w 10845545"/>
              <a:gd name="connsiteY40" fmla="*/ 5626113 h 5626113"/>
              <a:gd name="connsiteX41" fmla="*/ 7840614 w 10845545"/>
              <a:gd name="connsiteY41" fmla="*/ 5626113 h 5626113"/>
              <a:gd name="connsiteX42" fmla="*/ 7725491 w 10845545"/>
              <a:gd name="connsiteY42" fmla="*/ 5626113 h 5626113"/>
              <a:gd name="connsiteX43" fmla="*/ 7634268 w 10845545"/>
              <a:gd name="connsiteY43" fmla="*/ 5626113 h 5626113"/>
              <a:gd name="connsiteX44" fmla="*/ 7615764 w 10845545"/>
              <a:gd name="connsiteY44" fmla="*/ 5626113 h 5626113"/>
              <a:gd name="connsiteX45" fmla="*/ 7346619 w 10845545"/>
              <a:gd name="connsiteY45" fmla="*/ 5626113 h 5626113"/>
              <a:gd name="connsiteX46" fmla="*/ 7261691 w 10845545"/>
              <a:gd name="connsiteY46" fmla="*/ 5626113 h 5626113"/>
              <a:gd name="connsiteX47" fmla="*/ 7223626 w 10845545"/>
              <a:gd name="connsiteY47" fmla="*/ 5626113 h 5626113"/>
              <a:gd name="connsiteX48" fmla="*/ 6919629 w 10845545"/>
              <a:gd name="connsiteY48" fmla="*/ 5626113 h 5626113"/>
              <a:gd name="connsiteX49" fmla="*/ 6856737 w 10845545"/>
              <a:gd name="connsiteY49" fmla="*/ 5626113 h 5626113"/>
              <a:gd name="connsiteX50" fmla="*/ 6735926 w 10845545"/>
              <a:gd name="connsiteY50" fmla="*/ 5626113 h 5626113"/>
              <a:gd name="connsiteX51" fmla="*/ 6529289 w 10845545"/>
              <a:gd name="connsiteY51" fmla="*/ 5626113 h 5626113"/>
              <a:gd name="connsiteX52" fmla="*/ 6418054 w 10845545"/>
              <a:gd name="connsiteY52" fmla="*/ 5626113 h 5626113"/>
              <a:gd name="connsiteX53" fmla="*/ 6298368 w 10845545"/>
              <a:gd name="connsiteY53" fmla="*/ 5626113 h 5626113"/>
              <a:gd name="connsiteX54" fmla="*/ 6041814 w 10845545"/>
              <a:gd name="connsiteY54" fmla="*/ 5626113 h 5626113"/>
              <a:gd name="connsiteX55" fmla="*/ 5944296 w 10845545"/>
              <a:gd name="connsiteY55" fmla="*/ 5626113 h 5626113"/>
              <a:gd name="connsiteX56" fmla="*/ 5758279 w 10845545"/>
              <a:gd name="connsiteY56" fmla="*/ 5626113 h 5626113"/>
              <a:gd name="connsiteX57" fmla="*/ 5446412 w 10845545"/>
              <a:gd name="connsiteY57" fmla="*/ 5626113 h 5626113"/>
              <a:gd name="connsiteX58" fmla="*/ 5434111 w 10845545"/>
              <a:gd name="connsiteY58" fmla="*/ 5626113 h 5626113"/>
              <a:gd name="connsiteX59" fmla="*/ 5104865 w 10845545"/>
              <a:gd name="connsiteY59" fmla="*/ 5626113 h 5626113"/>
              <a:gd name="connsiteX60" fmla="*/ 4886152 w 10845545"/>
              <a:gd name="connsiteY60" fmla="*/ 5626113 h 5626113"/>
              <a:gd name="connsiteX61" fmla="*/ 4732288 w 10845545"/>
              <a:gd name="connsiteY61" fmla="*/ 5626113 h 5626113"/>
              <a:gd name="connsiteX62" fmla="*/ 4327334 w 10845545"/>
              <a:gd name="connsiteY62" fmla="*/ 5626113 h 5626113"/>
              <a:gd name="connsiteX63" fmla="*/ 4299068 w 10845545"/>
              <a:gd name="connsiteY63" fmla="*/ 5626113 h 5626113"/>
              <a:gd name="connsiteX64" fmla="*/ 3888651 w 10845545"/>
              <a:gd name="connsiteY64" fmla="*/ 5626113 h 5626113"/>
              <a:gd name="connsiteX65" fmla="*/ 3671512 w 10845545"/>
              <a:gd name="connsiteY65" fmla="*/ 5626113 h 5626113"/>
              <a:gd name="connsiteX66" fmla="*/ 3414892 w 10845545"/>
              <a:gd name="connsiteY66" fmla="*/ 5626113 h 5626113"/>
              <a:gd name="connsiteX67" fmla="*/ 3002134 w 10845545"/>
              <a:gd name="connsiteY67" fmla="*/ 5626113 h 5626113"/>
              <a:gd name="connsiteX68" fmla="*/ 2904708 w 10845545"/>
              <a:gd name="connsiteY68" fmla="*/ 5626113 h 5626113"/>
              <a:gd name="connsiteX69" fmla="*/ 472731 w 10845545"/>
              <a:gd name="connsiteY69" fmla="*/ 5626113 h 5626113"/>
              <a:gd name="connsiteX70" fmla="*/ 0 w 10845545"/>
              <a:gd name="connsiteY70" fmla="*/ 5172891 h 5626113"/>
              <a:gd name="connsiteX71" fmla="*/ 0 w 10845545"/>
              <a:gd name="connsiteY71" fmla="*/ 453223 h 5626113"/>
              <a:gd name="connsiteX72" fmla="*/ 472731 w 10845545"/>
              <a:gd name="connsiteY72" fmla="*/ 0 h 5626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0845545" h="5626113">
                <a:moveTo>
                  <a:pt x="472731" y="0"/>
                </a:moveTo>
                <a:cubicBezTo>
                  <a:pt x="472731" y="0"/>
                  <a:pt x="472731" y="0"/>
                  <a:pt x="2866933" y="0"/>
                </a:cubicBezTo>
                <a:lnTo>
                  <a:pt x="3002134" y="0"/>
                </a:lnTo>
                <a:lnTo>
                  <a:pt x="3003933" y="0"/>
                </a:lnTo>
                <a:lnTo>
                  <a:pt x="3016524" y="0"/>
                </a:lnTo>
                <a:lnTo>
                  <a:pt x="3050701" y="0"/>
                </a:lnTo>
                <a:lnTo>
                  <a:pt x="3117257" y="0"/>
                </a:lnTo>
                <a:lnTo>
                  <a:pt x="3208480" y="0"/>
                </a:lnTo>
                <a:lnTo>
                  <a:pt x="3226984" y="0"/>
                </a:lnTo>
                <a:lnTo>
                  <a:pt x="3301409" y="0"/>
                </a:lnTo>
                <a:lnTo>
                  <a:pt x="3390675" y="0"/>
                </a:lnTo>
                <a:lnTo>
                  <a:pt x="3496129" y="0"/>
                </a:lnTo>
                <a:lnTo>
                  <a:pt x="3581057" y="0"/>
                </a:lnTo>
                <a:lnTo>
                  <a:pt x="3619122" y="0"/>
                </a:lnTo>
                <a:lnTo>
                  <a:pt x="3761003" y="0"/>
                </a:lnTo>
                <a:lnTo>
                  <a:pt x="3923119" y="0"/>
                </a:lnTo>
                <a:lnTo>
                  <a:pt x="3986011" y="0"/>
                </a:lnTo>
                <a:lnTo>
                  <a:pt x="4106822" y="0"/>
                </a:lnTo>
                <a:lnTo>
                  <a:pt x="4313459" y="0"/>
                </a:lnTo>
                <a:lnTo>
                  <a:pt x="4424694" y="0"/>
                </a:lnTo>
                <a:lnTo>
                  <a:pt x="4544380" y="0"/>
                </a:lnTo>
                <a:lnTo>
                  <a:pt x="4800934" y="0"/>
                </a:lnTo>
                <a:lnTo>
                  <a:pt x="4898452" y="0"/>
                </a:lnTo>
                <a:lnTo>
                  <a:pt x="5084469" y="0"/>
                </a:lnTo>
                <a:lnTo>
                  <a:pt x="5396336" y="0"/>
                </a:lnTo>
                <a:lnTo>
                  <a:pt x="5408637" y="0"/>
                </a:lnTo>
                <a:lnTo>
                  <a:pt x="5737883" y="0"/>
                </a:lnTo>
                <a:lnTo>
                  <a:pt x="5956596" y="0"/>
                </a:lnTo>
                <a:lnTo>
                  <a:pt x="6110460" y="0"/>
                </a:lnTo>
                <a:lnTo>
                  <a:pt x="6515415" y="0"/>
                </a:lnTo>
                <a:lnTo>
                  <a:pt x="6543680" y="0"/>
                </a:lnTo>
                <a:lnTo>
                  <a:pt x="6954097" y="0"/>
                </a:lnTo>
                <a:lnTo>
                  <a:pt x="7171236" y="0"/>
                </a:lnTo>
                <a:lnTo>
                  <a:pt x="7427856" y="0"/>
                </a:lnTo>
                <a:lnTo>
                  <a:pt x="7840614" y="0"/>
                </a:lnTo>
                <a:lnTo>
                  <a:pt x="7938040" y="0"/>
                </a:lnTo>
                <a:cubicBezTo>
                  <a:pt x="8643169" y="0"/>
                  <a:pt x="9449032" y="0"/>
                  <a:pt x="10370017" y="0"/>
                </a:cubicBezTo>
                <a:cubicBezTo>
                  <a:pt x="10370017" y="251790"/>
                  <a:pt x="10582606" y="453223"/>
                  <a:pt x="10845545" y="453223"/>
                </a:cubicBezTo>
                <a:cubicBezTo>
                  <a:pt x="10845545" y="453223"/>
                  <a:pt x="10845545" y="453223"/>
                  <a:pt x="10845545" y="5172891"/>
                </a:cubicBezTo>
                <a:cubicBezTo>
                  <a:pt x="10582606" y="5172891"/>
                  <a:pt x="10370017" y="5374323"/>
                  <a:pt x="10370017" y="5626113"/>
                </a:cubicBezTo>
                <a:cubicBezTo>
                  <a:pt x="10370017" y="5626113"/>
                  <a:pt x="10370017" y="5626113"/>
                  <a:pt x="7975815" y="5626113"/>
                </a:cubicBezTo>
                <a:lnTo>
                  <a:pt x="7840614" y="5626113"/>
                </a:lnTo>
                <a:cubicBezTo>
                  <a:pt x="7840614" y="5626113"/>
                  <a:pt x="7840614" y="5626113"/>
                  <a:pt x="7725491" y="5626113"/>
                </a:cubicBezTo>
                <a:lnTo>
                  <a:pt x="7634268" y="5626113"/>
                </a:lnTo>
                <a:lnTo>
                  <a:pt x="7615764" y="5626113"/>
                </a:lnTo>
                <a:cubicBezTo>
                  <a:pt x="7548309" y="5626113"/>
                  <a:pt x="7460618" y="5626113"/>
                  <a:pt x="7346619" y="5626113"/>
                </a:cubicBezTo>
                <a:lnTo>
                  <a:pt x="7261691" y="5626113"/>
                </a:lnTo>
                <a:lnTo>
                  <a:pt x="7223626" y="5626113"/>
                </a:lnTo>
                <a:cubicBezTo>
                  <a:pt x="7135485" y="5626113"/>
                  <a:pt x="7034752" y="5626113"/>
                  <a:pt x="6919629" y="5626113"/>
                </a:cubicBezTo>
                <a:lnTo>
                  <a:pt x="6856737" y="5626113"/>
                </a:lnTo>
                <a:lnTo>
                  <a:pt x="6735926" y="5626113"/>
                </a:lnTo>
                <a:cubicBezTo>
                  <a:pt x="6670945" y="5626113"/>
                  <a:pt x="6602141" y="5626113"/>
                  <a:pt x="6529289" y="5626113"/>
                </a:cubicBezTo>
                <a:lnTo>
                  <a:pt x="6418054" y="5626113"/>
                </a:lnTo>
                <a:lnTo>
                  <a:pt x="6298368" y="5626113"/>
                </a:lnTo>
                <a:cubicBezTo>
                  <a:pt x="6217198" y="5626113"/>
                  <a:pt x="6131755" y="5626113"/>
                  <a:pt x="6041814" y="5626113"/>
                </a:cubicBezTo>
                <a:lnTo>
                  <a:pt x="5944296" y="5626113"/>
                </a:lnTo>
                <a:lnTo>
                  <a:pt x="5758279" y="5626113"/>
                </a:lnTo>
                <a:cubicBezTo>
                  <a:pt x="5659120" y="5626113"/>
                  <a:pt x="5555239" y="5626113"/>
                  <a:pt x="5446412" y="5626113"/>
                </a:cubicBezTo>
                <a:lnTo>
                  <a:pt x="5434111" y="5626113"/>
                </a:lnTo>
                <a:lnTo>
                  <a:pt x="5104865" y="5626113"/>
                </a:lnTo>
                <a:lnTo>
                  <a:pt x="4886152" y="5626113"/>
                </a:lnTo>
                <a:lnTo>
                  <a:pt x="4732288" y="5626113"/>
                </a:lnTo>
                <a:cubicBezTo>
                  <a:pt x="4602775" y="5626113"/>
                  <a:pt x="4467865" y="5626113"/>
                  <a:pt x="4327334" y="5626113"/>
                </a:cubicBezTo>
                <a:lnTo>
                  <a:pt x="4299068" y="5626113"/>
                </a:lnTo>
                <a:lnTo>
                  <a:pt x="3888651" y="5626113"/>
                </a:lnTo>
                <a:lnTo>
                  <a:pt x="3671512" y="5626113"/>
                </a:lnTo>
                <a:lnTo>
                  <a:pt x="3414892" y="5626113"/>
                </a:lnTo>
                <a:lnTo>
                  <a:pt x="3002134" y="5626113"/>
                </a:lnTo>
                <a:lnTo>
                  <a:pt x="2904708" y="5626113"/>
                </a:lnTo>
                <a:cubicBezTo>
                  <a:pt x="2199578" y="5626113"/>
                  <a:pt x="1393716" y="5626113"/>
                  <a:pt x="472731" y="5626113"/>
                </a:cubicBezTo>
                <a:cubicBezTo>
                  <a:pt x="472731" y="5374323"/>
                  <a:pt x="260142" y="5172891"/>
                  <a:pt x="0" y="5172891"/>
                </a:cubicBezTo>
                <a:cubicBezTo>
                  <a:pt x="0" y="5172891"/>
                  <a:pt x="0" y="5172891"/>
                  <a:pt x="0" y="453223"/>
                </a:cubicBezTo>
                <a:cubicBezTo>
                  <a:pt x="260142" y="453223"/>
                  <a:pt x="472731" y="251790"/>
                  <a:pt x="472731" y="0"/>
                </a:cubicBezTo>
                <a:close/>
              </a:path>
            </a:pathLst>
          </a:custGeom>
          <a:noFill/>
          <a:ln w="9525" cap="flat">
            <a:solidFill>
              <a:srgbClr val="A1001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noAutofit/>
          </a:bodyPr>
          <a:p>
            <a:endParaRPr lang="zh-CN" altLang="en-US"/>
          </a:p>
        </p:txBody>
      </p:sp>
      <p:sp>
        <p:nvSpPr>
          <p:cNvPr id="36" name="Freeform 566"/>
          <p:cNvSpPr/>
          <p:nvPr userDrawn="1"/>
        </p:nvSpPr>
        <p:spPr bwMode="auto">
          <a:xfrm>
            <a:off x="487033" y="432212"/>
            <a:ext cx="313482" cy="309933"/>
          </a:xfrm>
          <a:custGeom>
            <a:avLst/>
            <a:gdLst>
              <a:gd name="T0" fmla="*/ 1 w 112"/>
              <a:gd name="T1" fmla="*/ 0 h 111"/>
              <a:gd name="T2" fmla="*/ 112 w 112"/>
              <a:gd name="T3" fmla="*/ 0 h 111"/>
              <a:gd name="T4" fmla="*/ 1 w 112"/>
              <a:gd name="T5" fmla="*/ 111 h 111"/>
              <a:gd name="T6" fmla="*/ 0 w 112"/>
              <a:gd name="T7" fmla="*/ 111 h 111"/>
              <a:gd name="T8" fmla="*/ 1 w 112"/>
              <a:gd name="T9" fmla="*/ 0 h 111"/>
            </a:gdLst>
            <a:ahLst/>
            <a:cxnLst>
              <a:cxn ang="0">
                <a:pos x="T0" y="T1"/>
              </a:cxn>
              <a:cxn ang="0">
                <a:pos x="T2" y="T3"/>
              </a:cxn>
              <a:cxn ang="0">
                <a:pos x="T4" y="T5"/>
              </a:cxn>
              <a:cxn ang="0">
                <a:pos x="T6" y="T7"/>
              </a:cxn>
              <a:cxn ang="0">
                <a:pos x="T8" y="T9"/>
              </a:cxn>
            </a:cxnLst>
            <a:rect l="0" t="0" r="r" b="b"/>
            <a:pathLst>
              <a:path w="112" h="111">
                <a:moveTo>
                  <a:pt x="1" y="0"/>
                </a:moveTo>
                <a:cubicBezTo>
                  <a:pt x="112" y="0"/>
                  <a:pt x="112" y="0"/>
                  <a:pt x="112" y="0"/>
                </a:cubicBezTo>
                <a:cubicBezTo>
                  <a:pt x="112" y="61"/>
                  <a:pt x="61" y="111"/>
                  <a:pt x="1" y="111"/>
                </a:cubicBezTo>
                <a:cubicBezTo>
                  <a:pt x="1" y="111"/>
                  <a:pt x="1" y="111"/>
                  <a:pt x="0" y="111"/>
                </a:cubicBezTo>
                <a:lnTo>
                  <a:pt x="1" y="0"/>
                </a:lnTo>
                <a:close/>
              </a:path>
            </a:pathLst>
          </a:custGeom>
          <a:solidFill>
            <a:srgbClr val="FAF9F9"/>
          </a:solidFill>
          <a:ln>
            <a:noFill/>
          </a:ln>
        </p:spPr>
        <p:txBody>
          <a:bodyPr vert="horz" wrap="square" lIns="91440" tIns="45720" rIns="91440" bIns="45720" numCol="1" anchor="t" anchorCtr="0" compatLnSpc="1"/>
          <a:p>
            <a:endParaRPr lang="zh-CN" altLang="en-US"/>
          </a:p>
        </p:txBody>
      </p:sp>
      <p:sp>
        <p:nvSpPr>
          <p:cNvPr id="37" name="Freeform 567"/>
          <p:cNvSpPr/>
          <p:nvPr userDrawn="1"/>
        </p:nvSpPr>
        <p:spPr bwMode="auto">
          <a:xfrm>
            <a:off x="11341222" y="432212"/>
            <a:ext cx="309933" cy="309933"/>
          </a:xfrm>
          <a:custGeom>
            <a:avLst/>
            <a:gdLst>
              <a:gd name="T0" fmla="*/ 111 w 111"/>
              <a:gd name="T1" fmla="*/ 0 h 111"/>
              <a:gd name="T2" fmla="*/ 0 w 111"/>
              <a:gd name="T3" fmla="*/ 0 h 111"/>
              <a:gd name="T4" fmla="*/ 111 w 111"/>
              <a:gd name="T5" fmla="*/ 111 h 111"/>
              <a:gd name="T6" fmla="*/ 111 w 111"/>
              <a:gd name="T7" fmla="*/ 111 h 111"/>
              <a:gd name="T8" fmla="*/ 111 w 111"/>
              <a:gd name="T9" fmla="*/ 0 h 111"/>
            </a:gdLst>
            <a:ahLst/>
            <a:cxnLst>
              <a:cxn ang="0">
                <a:pos x="T0" y="T1"/>
              </a:cxn>
              <a:cxn ang="0">
                <a:pos x="T2" y="T3"/>
              </a:cxn>
              <a:cxn ang="0">
                <a:pos x="T4" y="T5"/>
              </a:cxn>
              <a:cxn ang="0">
                <a:pos x="T6" y="T7"/>
              </a:cxn>
              <a:cxn ang="0">
                <a:pos x="T8" y="T9"/>
              </a:cxn>
            </a:cxnLst>
            <a:rect l="0" t="0" r="r" b="b"/>
            <a:pathLst>
              <a:path w="111" h="111">
                <a:moveTo>
                  <a:pt x="111" y="0"/>
                </a:moveTo>
                <a:cubicBezTo>
                  <a:pt x="0" y="0"/>
                  <a:pt x="0" y="0"/>
                  <a:pt x="0" y="0"/>
                </a:cubicBezTo>
                <a:cubicBezTo>
                  <a:pt x="0" y="61"/>
                  <a:pt x="50" y="111"/>
                  <a:pt x="111" y="111"/>
                </a:cubicBezTo>
                <a:cubicBezTo>
                  <a:pt x="111" y="111"/>
                  <a:pt x="111" y="111"/>
                  <a:pt x="111" y="111"/>
                </a:cubicBezTo>
                <a:lnTo>
                  <a:pt x="111" y="0"/>
                </a:lnTo>
                <a:close/>
              </a:path>
            </a:pathLst>
          </a:custGeom>
          <a:solidFill>
            <a:srgbClr val="FAF9F9"/>
          </a:solidFill>
          <a:ln>
            <a:noFill/>
          </a:ln>
        </p:spPr>
        <p:txBody>
          <a:bodyPr vert="horz" wrap="square" lIns="91440" tIns="45720" rIns="91440" bIns="45720" numCol="1" anchor="t" anchorCtr="0" compatLnSpc="1"/>
          <a:p>
            <a:endParaRPr lang="zh-CN" altLang="en-US"/>
          </a:p>
        </p:txBody>
      </p:sp>
      <p:sp>
        <p:nvSpPr>
          <p:cNvPr id="38" name="Freeform 568"/>
          <p:cNvSpPr/>
          <p:nvPr userDrawn="1"/>
        </p:nvSpPr>
        <p:spPr bwMode="auto">
          <a:xfrm>
            <a:off x="487033" y="6122205"/>
            <a:ext cx="313482" cy="311116"/>
          </a:xfrm>
          <a:custGeom>
            <a:avLst/>
            <a:gdLst>
              <a:gd name="T0" fmla="*/ 1 w 112"/>
              <a:gd name="T1" fmla="*/ 111 h 111"/>
              <a:gd name="T2" fmla="*/ 112 w 112"/>
              <a:gd name="T3" fmla="*/ 111 h 111"/>
              <a:gd name="T4" fmla="*/ 1 w 112"/>
              <a:gd name="T5" fmla="*/ 0 h 111"/>
              <a:gd name="T6" fmla="*/ 0 w 112"/>
              <a:gd name="T7" fmla="*/ 0 h 111"/>
              <a:gd name="T8" fmla="*/ 1 w 112"/>
              <a:gd name="T9" fmla="*/ 111 h 111"/>
            </a:gdLst>
            <a:ahLst/>
            <a:cxnLst>
              <a:cxn ang="0">
                <a:pos x="T0" y="T1"/>
              </a:cxn>
              <a:cxn ang="0">
                <a:pos x="T2" y="T3"/>
              </a:cxn>
              <a:cxn ang="0">
                <a:pos x="T4" y="T5"/>
              </a:cxn>
              <a:cxn ang="0">
                <a:pos x="T6" y="T7"/>
              </a:cxn>
              <a:cxn ang="0">
                <a:pos x="T8" y="T9"/>
              </a:cxn>
            </a:cxnLst>
            <a:rect l="0" t="0" r="r" b="b"/>
            <a:pathLst>
              <a:path w="112" h="111">
                <a:moveTo>
                  <a:pt x="1" y="111"/>
                </a:moveTo>
                <a:cubicBezTo>
                  <a:pt x="112" y="111"/>
                  <a:pt x="112" y="111"/>
                  <a:pt x="112" y="111"/>
                </a:cubicBezTo>
                <a:cubicBezTo>
                  <a:pt x="112" y="50"/>
                  <a:pt x="61" y="0"/>
                  <a:pt x="1" y="0"/>
                </a:cubicBezTo>
                <a:cubicBezTo>
                  <a:pt x="1" y="0"/>
                  <a:pt x="1" y="0"/>
                  <a:pt x="0" y="0"/>
                </a:cubicBezTo>
                <a:lnTo>
                  <a:pt x="1" y="111"/>
                </a:lnTo>
                <a:close/>
              </a:path>
            </a:pathLst>
          </a:custGeom>
          <a:solidFill>
            <a:srgbClr val="FAF9F9"/>
          </a:solidFill>
          <a:ln>
            <a:noFill/>
          </a:ln>
        </p:spPr>
        <p:txBody>
          <a:bodyPr vert="horz" wrap="square" lIns="91440" tIns="45720" rIns="91440" bIns="45720" numCol="1" anchor="t" anchorCtr="0" compatLnSpc="1"/>
          <a:p>
            <a:endParaRPr lang="zh-CN" altLang="en-US"/>
          </a:p>
        </p:txBody>
      </p:sp>
      <p:sp>
        <p:nvSpPr>
          <p:cNvPr id="39" name="Freeform 569"/>
          <p:cNvSpPr/>
          <p:nvPr userDrawn="1"/>
        </p:nvSpPr>
        <p:spPr bwMode="auto">
          <a:xfrm>
            <a:off x="11341222" y="6122205"/>
            <a:ext cx="309933" cy="311116"/>
          </a:xfrm>
          <a:custGeom>
            <a:avLst/>
            <a:gdLst>
              <a:gd name="T0" fmla="*/ 111 w 111"/>
              <a:gd name="T1" fmla="*/ 111 h 111"/>
              <a:gd name="T2" fmla="*/ 0 w 111"/>
              <a:gd name="T3" fmla="*/ 111 h 111"/>
              <a:gd name="T4" fmla="*/ 111 w 111"/>
              <a:gd name="T5" fmla="*/ 0 h 111"/>
              <a:gd name="T6" fmla="*/ 111 w 111"/>
              <a:gd name="T7" fmla="*/ 0 h 111"/>
              <a:gd name="T8" fmla="*/ 111 w 111"/>
              <a:gd name="T9" fmla="*/ 111 h 111"/>
            </a:gdLst>
            <a:ahLst/>
            <a:cxnLst>
              <a:cxn ang="0">
                <a:pos x="T0" y="T1"/>
              </a:cxn>
              <a:cxn ang="0">
                <a:pos x="T2" y="T3"/>
              </a:cxn>
              <a:cxn ang="0">
                <a:pos x="T4" y="T5"/>
              </a:cxn>
              <a:cxn ang="0">
                <a:pos x="T6" y="T7"/>
              </a:cxn>
              <a:cxn ang="0">
                <a:pos x="T8" y="T9"/>
              </a:cxn>
            </a:cxnLst>
            <a:rect l="0" t="0" r="r" b="b"/>
            <a:pathLst>
              <a:path w="111" h="111">
                <a:moveTo>
                  <a:pt x="111" y="111"/>
                </a:moveTo>
                <a:cubicBezTo>
                  <a:pt x="0" y="111"/>
                  <a:pt x="0" y="111"/>
                  <a:pt x="0" y="111"/>
                </a:cubicBezTo>
                <a:cubicBezTo>
                  <a:pt x="0" y="50"/>
                  <a:pt x="50" y="0"/>
                  <a:pt x="111" y="0"/>
                </a:cubicBezTo>
                <a:cubicBezTo>
                  <a:pt x="111" y="0"/>
                  <a:pt x="111" y="0"/>
                  <a:pt x="111" y="0"/>
                </a:cubicBezTo>
                <a:lnTo>
                  <a:pt x="111" y="111"/>
                </a:lnTo>
                <a:close/>
              </a:path>
            </a:pathLst>
          </a:custGeom>
          <a:solidFill>
            <a:srgbClr val="FAF9F9"/>
          </a:solidFill>
          <a:ln>
            <a:noFill/>
          </a:ln>
        </p:spPr>
        <p:txBody>
          <a:bodyPr vert="horz" wrap="square" lIns="91440" tIns="45720" rIns="91440" bIns="45720" numCol="1" anchor="t" anchorCtr="0" compatLnSpc="1"/>
          <a:p>
            <a:endParaRPr lang="zh-CN" alt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9_标题幻灯片">
    <p:spTree>
      <p:nvGrpSpPr>
        <p:cNvPr id="1" name=""/>
        <p:cNvGrpSpPr/>
        <p:nvPr/>
      </p:nvGrpSpPr>
      <p:grpSpPr>
        <a:xfrm>
          <a:off x="0" y="0"/>
          <a:ext cx="0" cy="0"/>
          <a:chOff x="0" y="0"/>
          <a:chExt cx="0" cy="0"/>
        </a:xfrm>
      </p:grpSpPr>
      <p:grpSp>
        <p:nvGrpSpPr>
          <p:cNvPr id="41" name="组合 40"/>
          <p:cNvGrpSpPr/>
          <p:nvPr userDrawn="1"/>
        </p:nvGrpSpPr>
        <p:grpSpPr>
          <a:xfrm>
            <a:off x="0" y="-1"/>
            <a:ext cx="4007768" cy="3983549"/>
            <a:chOff x="0" y="0"/>
            <a:chExt cx="4291819" cy="4265884"/>
          </a:xfrm>
          <a:solidFill>
            <a:srgbClr val="A10016"/>
          </a:solidFill>
        </p:grpSpPr>
        <p:sp>
          <p:nvSpPr>
            <p:cNvPr id="42" name="任意多边形 41"/>
            <p:cNvSpPr/>
            <p:nvPr userDrawn="1"/>
          </p:nvSpPr>
          <p:spPr bwMode="auto">
            <a:xfrm>
              <a:off x="0" y="0"/>
              <a:ext cx="2616697" cy="2617208"/>
            </a:xfrm>
            <a:custGeom>
              <a:avLst/>
              <a:gdLst>
                <a:gd name="connsiteX0" fmla="*/ 0 w 2616697"/>
                <a:gd name="connsiteY0" fmla="*/ 0 h 2617208"/>
                <a:gd name="connsiteX1" fmla="*/ 2616697 w 2616697"/>
                <a:gd name="connsiteY1" fmla="*/ 0 h 2617208"/>
                <a:gd name="connsiteX2" fmla="*/ 0 w 2616697"/>
                <a:gd name="connsiteY2" fmla="*/ 2617208 h 2617208"/>
              </a:gdLst>
              <a:ahLst/>
              <a:cxnLst>
                <a:cxn ang="0">
                  <a:pos x="connsiteX0" y="connsiteY0"/>
                </a:cxn>
                <a:cxn ang="0">
                  <a:pos x="connsiteX1" y="connsiteY1"/>
                </a:cxn>
                <a:cxn ang="0">
                  <a:pos x="connsiteX2" y="connsiteY2"/>
                </a:cxn>
              </a:cxnLst>
              <a:rect l="l" t="t" r="r" b="b"/>
              <a:pathLst>
                <a:path w="2616697" h="2617208">
                  <a:moveTo>
                    <a:pt x="0" y="0"/>
                  </a:moveTo>
                  <a:lnTo>
                    <a:pt x="2616697" y="0"/>
                  </a:lnTo>
                  <a:lnTo>
                    <a:pt x="0" y="26172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cxnSp>
          <p:nvCxnSpPr>
            <p:cNvPr id="43" name="直接连接符 42"/>
            <p:cNvCxnSpPr/>
            <p:nvPr userDrawn="1"/>
          </p:nvCxnSpPr>
          <p:spPr>
            <a:xfrm flipH="1">
              <a:off x="0" y="0"/>
              <a:ext cx="1819275" cy="1819275"/>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userDrawn="1"/>
          </p:nvCxnSpPr>
          <p:spPr>
            <a:xfrm flipH="1">
              <a:off x="0" y="0"/>
              <a:ext cx="2238081" cy="2238079"/>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sp>
          <p:nvSpPr>
            <p:cNvPr id="45" name="任意多边形 44"/>
            <p:cNvSpPr/>
            <p:nvPr userDrawn="1"/>
          </p:nvSpPr>
          <p:spPr bwMode="auto">
            <a:xfrm>
              <a:off x="0" y="0"/>
              <a:ext cx="3280686" cy="3260862"/>
            </a:xfrm>
            <a:custGeom>
              <a:avLst/>
              <a:gdLst>
                <a:gd name="connsiteX0" fmla="*/ 2949483 w 3280686"/>
                <a:gd name="connsiteY0" fmla="*/ 0 h 3260862"/>
                <a:gd name="connsiteX1" fmla="*/ 3280686 w 3280686"/>
                <a:gd name="connsiteY1" fmla="*/ 0 h 3260862"/>
                <a:gd name="connsiteX2" fmla="*/ 0 w 3280686"/>
                <a:gd name="connsiteY2" fmla="*/ 3260862 h 3260862"/>
                <a:gd name="connsiteX3" fmla="*/ 0 w 3280686"/>
                <a:gd name="connsiteY3" fmla="*/ 2931660 h 3260862"/>
              </a:gdLst>
              <a:ahLst/>
              <a:cxnLst>
                <a:cxn ang="0">
                  <a:pos x="connsiteX0" y="connsiteY0"/>
                </a:cxn>
                <a:cxn ang="0">
                  <a:pos x="connsiteX1" y="connsiteY1"/>
                </a:cxn>
                <a:cxn ang="0">
                  <a:pos x="connsiteX2" y="connsiteY2"/>
                </a:cxn>
                <a:cxn ang="0">
                  <a:pos x="connsiteX3" y="connsiteY3"/>
                </a:cxn>
              </a:cxnLst>
              <a:rect l="l" t="t" r="r" b="b"/>
              <a:pathLst>
                <a:path w="3280686" h="3260862">
                  <a:moveTo>
                    <a:pt x="2949483" y="0"/>
                  </a:moveTo>
                  <a:lnTo>
                    <a:pt x="3280686" y="0"/>
                  </a:lnTo>
                  <a:lnTo>
                    <a:pt x="0" y="3260862"/>
                  </a:lnTo>
                  <a:lnTo>
                    <a:pt x="0" y="29316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sp>
          <p:nvSpPr>
            <p:cNvPr id="46" name="任意多边形 45"/>
            <p:cNvSpPr/>
            <p:nvPr userDrawn="1"/>
          </p:nvSpPr>
          <p:spPr bwMode="auto">
            <a:xfrm>
              <a:off x="0" y="0"/>
              <a:ext cx="3745259" cy="3721902"/>
            </a:xfrm>
            <a:custGeom>
              <a:avLst/>
              <a:gdLst>
                <a:gd name="connsiteX0" fmla="*/ 3619448 w 3745259"/>
                <a:gd name="connsiteY0" fmla="*/ 0 h 3721902"/>
                <a:gd name="connsiteX1" fmla="*/ 3745259 w 3745259"/>
                <a:gd name="connsiteY1" fmla="*/ 0 h 3721902"/>
                <a:gd name="connsiteX2" fmla="*/ 0 w 3745259"/>
                <a:gd name="connsiteY2" fmla="*/ 3721902 h 3721902"/>
                <a:gd name="connsiteX3" fmla="*/ 0 w 3745259"/>
                <a:gd name="connsiteY3" fmla="*/ 3596876 h 3721902"/>
              </a:gdLst>
              <a:ahLst/>
              <a:cxnLst>
                <a:cxn ang="0">
                  <a:pos x="connsiteX0" y="connsiteY0"/>
                </a:cxn>
                <a:cxn ang="0">
                  <a:pos x="connsiteX1" y="connsiteY1"/>
                </a:cxn>
                <a:cxn ang="0">
                  <a:pos x="connsiteX2" y="connsiteY2"/>
                </a:cxn>
                <a:cxn ang="0">
                  <a:pos x="connsiteX3" y="connsiteY3"/>
                </a:cxn>
              </a:cxnLst>
              <a:rect l="l" t="t" r="r" b="b"/>
              <a:pathLst>
                <a:path w="3745259" h="3721902">
                  <a:moveTo>
                    <a:pt x="3619448" y="0"/>
                  </a:moveTo>
                  <a:lnTo>
                    <a:pt x="3745259" y="0"/>
                  </a:lnTo>
                  <a:lnTo>
                    <a:pt x="0" y="3721902"/>
                  </a:lnTo>
                  <a:lnTo>
                    <a:pt x="0" y="35968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sp>
          <p:nvSpPr>
            <p:cNvPr id="47" name="任意多边形 46"/>
            <p:cNvSpPr/>
            <p:nvPr userDrawn="1"/>
          </p:nvSpPr>
          <p:spPr bwMode="auto">
            <a:xfrm>
              <a:off x="0" y="0"/>
              <a:ext cx="4291819" cy="4265884"/>
            </a:xfrm>
            <a:custGeom>
              <a:avLst/>
              <a:gdLst>
                <a:gd name="connsiteX0" fmla="*/ 4227438 w 4291819"/>
                <a:gd name="connsiteY0" fmla="*/ 0 h 4265884"/>
                <a:gd name="connsiteX1" fmla="*/ 4291819 w 4291819"/>
                <a:gd name="connsiteY1" fmla="*/ 0 h 4265884"/>
                <a:gd name="connsiteX2" fmla="*/ 0 w 4291819"/>
                <a:gd name="connsiteY2" fmla="*/ 4265884 h 4265884"/>
                <a:gd name="connsiteX3" fmla="*/ 0 w 4291819"/>
                <a:gd name="connsiteY3" fmla="*/ 4200254 h 4265884"/>
              </a:gdLst>
              <a:ahLst/>
              <a:cxnLst>
                <a:cxn ang="0">
                  <a:pos x="connsiteX0" y="connsiteY0"/>
                </a:cxn>
                <a:cxn ang="0">
                  <a:pos x="connsiteX1" y="connsiteY1"/>
                </a:cxn>
                <a:cxn ang="0">
                  <a:pos x="connsiteX2" y="connsiteY2"/>
                </a:cxn>
                <a:cxn ang="0">
                  <a:pos x="connsiteX3" y="connsiteY3"/>
                </a:cxn>
              </a:cxnLst>
              <a:rect l="l" t="t" r="r" b="b"/>
              <a:pathLst>
                <a:path w="4291819" h="4265884">
                  <a:moveTo>
                    <a:pt x="4227438" y="0"/>
                  </a:moveTo>
                  <a:lnTo>
                    <a:pt x="4291819" y="0"/>
                  </a:lnTo>
                  <a:lnTo>
                    <a:pt x="0" y="4265884"/>
                  </a:lnTo>
                  <a:lnTo>
                    <a:pt x="0" y="42002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grpSp>
      <p:grpSp>
        <p:nvGrpSpPr>
          <p:cNvPr id="48" name="组合 47"/>
          <p:cNvGrpSpPr/>
          <p:nvPr userDrawn="1"/>
        </p:nvGrpSpPr>
        <p:grpSpPr>
          <a:xfrm>
            <a:off x="7988037" y="2683367"/>
            <a:ext cx="4207441" cy="4175817"/>
            <a:chOff x="7691281" y="2386222"/>
            <a:chExt cx="4505645" cy="4471779"/>
          </a:xfrm>
          <a:solidFill>
            <a:srgbClr val="A10016"/>
          </a:solidFill>
        </p:grpSpPr>
        <p:sp>
          <p:nvSpPr>
            <p:cNvPr id="49" name="任意多边形 48"/>
            <p:cNvSpPr/>
            <p:nvPr userDrawn="1"/>
          </p:nvSpPr>
          <p:spPr bwMode="auto">
            <a:xfrm>
              <a:off x="9362284" y="4028284"/>
              <a:ext cx="2829717" cy="2829717"/>
            </a:xfrm>
            <a:custGeom>
              <a:avLst/>
              <a:gdLst>
                <a:gd name="connsiteX0" fmla="*/ 2829717 w 2829717"/>
                <a:gd name="connsiteY0" fmla="*/ 0 h 2829717"/>
                <a:gd name="connsiteX1" fmla="*/ 2829717 w 2829717"/>
                <a:gd name="connsiteY1" fmla="*/ 2829717 h 2829717"/>
                <a:gd name="connsiteX2" fmla="*/ 0 w 2829717"/>
                <a:gd name="connsiteY2" fmla="*/ 2829717 h 2829717"/>
              </a:gdLst>
              <a:ahLst/>
              <a:cxnLst>
                <a:cxn ang="0">
                  <a:pos x="connsiteX0" y="connsiteY0"/>
                </a:cxn>
                <a:cxn ang="0">
                  <a:pos x="connsiteX1" y="connsiteY1"/>
                </a:cxn>
                <a:cxn ang="0">
                  <a:pos x="connsiteX2" y="connsiteY2"/>
                </a:cxn>
              </a:cxnLst>
              <a:rect l="l" t="t" r="r" b="b"/>
              <a:pathLst>
                <a:path w="2829717" h="2829717">
                  <a:moveTo>
                    <a:pt x="2829717" y="0"/>
                  </a:moveTo>
                  <a:lnTo>
                    <a:pt x="2829717" y="2829717"/>
                  </a:lnTo>
                  <a:lnTo>
                    <a:pt x="0" y="28297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cxnSp>
          <p:nvCxnSpPr>
            <p:cNvPr id="50" name="直接连接符 49"/>
            <p:cNvCxnSpPr/>
            <p:nvPr userDrawn="1"/>
          </p:nvCxnSpPr>
          <p:spPr>
            <a:xfrm flipH="1">
              <a:off x="10215068" y="4868946"/>
              <a:ext cx="1976933" cy="1976932"/>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userDrawn="1"/>
          </p:nvCxnSpPr>
          <p:spPr>
            <a:xfrm flipH="1">
              <a:off x="9814560" y="4469192"/>
              <a:ext cx="2382366" cy="2382363"/>
            </a:xfrm>
            <a:prstGeom prst="line">
              <a:avLst/>
            </a:prstGeom>
            <a:grpFill/>
            <a:ln w="12700">
              <a:solidFill>
                <a:srgbClr val="F7F0EA"/>
              </a:solidFill>
            </a:ln>
          </p:spPr>
          <p:style>
            <a:lnRef idx="1">
              <a:schemeClr val="accent1"/>
            </a:lnRef>
            <a:fillRef idx="0">
              <a:schemeClr val="accent1"/>
            </a:fillRef>
            <a:effectRef idx="0">
              <a:schemeClr val="accent1"/>
            </a:effectRef>
            <a:fontRef idx="minor">
              <a:schemeClr val="tx1"/>
            </a:fontRef>
          </p:style>
        </p:cxnSp>
        <p:sp>
          <p:nvSpPr>
            <p:cNvPr id="52" name="任意多边形 51"/>
            <p:cNvSpPr/>
            <p:nvPr userDrawn="1"/>
          </p:nvSpPr>
          <p:spPr bwMode="auto">
            <a:xfrm>
              <a:off x="8702600" y="3391038"/>
              <a:ext cx="3489400" cy="3466962"/>
            </a:xfrm>
            <a:custGeom>
              <a:avLst/>
              <a:gdLst>
                <a:gd name="connsiteX0" fmla="*/ 3489400 w 3489400"/>
                <a:gd name="connsiteY0" fmla="*/ 0 h 3466962"/>
                <a:gd name="connsiteX1" fmla="*/ 3489400 w 3489400"/>
                <a:gd name="connsiteY1" fmla="*/ 328343 h 3466962"/>
                <a:gd name="connsiteX2" fmla="*/ 331700 w 3489400"/>
                <a:gd name="connsiteY2" fmla="*/ 3466962 h 3466962"/>
                <a:gd name="connsiteX3" fmla="*/ 0 w 3489400"/>
                <a:gd name="connsiteY3" fmla="*/ 3466962 h 3466962"/>
              </a:gdLst>
              <a:ahLst/>
              <a:cxnLst>
                <a:cxn ang="0">
                  <a:pos x="connsiteX0" y="connsiteY0"/>
                </a:cxn>
                <a:cxn ang="0">
                  <a:pos x="connsiteX1" y="connsiteY1"/>
                </a:cxn>
                <a:cxn ang="0">
                  <a:pos x="connsiteX2" y="connsiteY2"/>
                </a:cxn>
                <a:cxn ang="0">
                  <a:pos x="connsiteX3" y="connsiteY3"/>
                </a:cxn>
              </a:cxnLst>
              <a:rect l="l" t="t" r="r" b="b"/>
              <a:pathLst>
                <a:path w="3489400" h="3466962">
                  <a:moveTo>
                    <a:pt x="3489400" y="0"/>
                  </a:moveTo>
                  <a:lnTo>
                    <a:pt x="3489400" y="328343"/>
                  </a:lnTo>
                  <a:lnTo>
                    <a:pt x="331700" y="3466962"/>
                  </a:lnTo>
                  <a:lnTo>
                    <a:pt x="0" y="34669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sp>
          <p:nvSpPr>
            <p:cNvPr id="53" name="任意多边形 52"/>
            <p:cNvSpPr/>
            <p:nvPr userDrawn="1"/>
          </p:nvSpPr>
          <p:spPr bwMode="auto">
            <a:xfrm>
              <a:off x="8238137" y="2928029"/>
              <a:ext cx="3953863" cy="3929971"/>
            </a:xfrm>
            <a:custGeom>
              <a:avLst/>
              <a:gdLst>
                <a:gd name="connsiteX0" fmla="*/ 3953863 w 3953863"/>
                <a:gd name="connsiteY0" fmla="*/ 0 h 3929971"/>
                <a:gd name="connsiteX1" fmla="*/ 3953863 w 3953863"/>
                <a:gd name="connsiteY1" fmla="*/ 126617 h 3929971"/>
                <a:gd name="connsiteX2" fmla="*/ 127386 w 3953863"/>
                <a:gd name="connsiteY2" fmla="*/ 3929971 h 3929971"/>
                <a:gd name="connsiteX3" fmla="*/ 0 w 3953863"/>
                <a:gd name="connsiteY3" fmla="*/ 3929971 h 3929971"/>
              </a:gdLst>
              <a:ahLst/>
              <a:cxnLst>
                <a:cxn ang="0">
                  <a:pos x="connsiteX0" y="connsiteY0"/>
                </a:cxn>
                <a:cxn ang="0">
                  <a:pos x="connsiteX1" y="connsiteY1"/>
                </a:cxn>
                <a:cxn ang="0">
                  <a:pos x="connsiteX2" y="connsiteY2"/>
                </a:cxn>
                <a:cxn ang="0">
                  <a:pos x="connsiteX3" y="connsiteY3"/>
                </a:cxn>
              </a:cxnLst>
              <a:rect l="l" t="t" r="r" b="b"/>
              <a:pathLst>
                <a:path w="3953863" h="3929971">
                  <a:moveTo>
                    <a:pt x="3953863" y="0"/>
                  </a:moveTo>
                  <a:lnTo>
                    <a:pt x="3953863" y="126617"/>
                  </a:lnTo>
                  <a:lnTo>
                    <a:pt x="127386" y="3929971"/>
                  </a:lnTo>
                  <a:lnTo>
                    <a:pt x="0" y="39299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sp>
          <p:nvSpPr>
            <p:cNvPr id="54" name="任意多边形 53"/>
            <p:cNvSpPr/>
            <p:nvPr userDrawn="1"/>
          </p:nvSpPr>
          <p:spPr bwMode="auto">
            <a:xfrm>
              <a:off x="7691281" y="2386222"/>
              <a:ext cx="4500719" cy="4471778"/>
            </a:xfrm>
            <a:custGeom>
              <a:avLst/>
              <a:gdLst>
                <a:gd name="connsiteX0" fmla="*/ 4500719 w 4500719"/>
                <a:gd name="connsiteY0" fmla="*/ 0 h 4471778"/>
                <a:gd name="connsiteX1" fmla="*/ 4500719 w 4500719"/>
                <a:gd name="connsiteY1" fmla="*/ 63303 h 4471778"/>
                <a:gd name="connsiteX2" fmla="*/ 63701 w 4500719"/>
                <a:gd name="connsiteY2" fmla="*/ 4471778 h 4471778"/>
                <a:gd name="connsiteX3" fmla="*/ 0 w 4500719"/>
                <a:gd name="connsiteY3" fmla="*/ 4471778 h 4471778"/>
              </a:gdLst>
              <a:ahLst/>
              <a:cxnLst>
                <a:cxn ang="0">
                  <a:pos x="connsiteX0" y="connsiteY0"/>
                </a:cxn>
                <a:cxn ang="0">
                  <a:pos x="connsiteX1" y="connsiteY1"/>
                </a:cxn>
                <a:cxn ang="0">
                  <a:pos x="connsiteX2" y="connsiteY2"/>
                </a:cxn>
                <a:cxn ang="0">
                  <a:pos x="connsiteX3" y="connsiteY3"/>
                </a:cxn>
              </a:cxnLst>
              <a:rect l="l" t="t" r="r" b="b"/>
              <a:pathLst>
                <a:path w="4500719" h="4471778">
                  <a:moveTo>
                    <a:pt x="4500719" y="0"/>
                  </a:moveTo>
                  <a:lnTo>
                    <a:pt x="4500719" y="63303"/>
                  </a:lnTo>
                  <a:lnTo>
                    <a:pt x="63701" y="4471778"/>
                  </a:lnTo>
                  <a:lnTo>
                    <a:pt x="0" y="447177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p>
          </p:txBody>
        </p:sp>
      </p:grpSp>
      <p:sp>
        <p:nvSpPr>
          <p:cNvPr id="55" name="任意多边形 54"/>
          <p:cNvSpPr/>
          <p:nvPr userDrawn="1"/>
        </p:nvSpPr>
        <p:spPr bwMode="auto">
          <a:xfrm>
            <a:off x="489399" y="432212"/>
            <a:ext cx="11193429" cy="6001109"/>
          </a:xfrm>
          <a:custGeom>
            <a:avLst/>
            <a:gdLst>
              <a:gd name="connsiteX0" fmla="*/ 492279 w 11193429"/>
              <a:gd name="connsiteY0" fmla="*/ 0 h 6001109"/>
              <a:gd name="connsiteX1" fmla="*/ 2984485 w 11193429"/>
              <a:gd name="connsiteY1" fmla="*/ 0 h 6001109"/>
              <a:gd name="connsiteX2" fmla="*/ 3028876 w 11193429"/>
              <a:gd name="connsiteY2" fmla="*/ 0 h 6001109"/>
              <a:gd name="connsiteX3" fmla="*/ 3262930 w 11193429"/>
              <a:gd name="connsiteY3" fmla="*/ 0 h 6001109"/>
              <a:gd name="connsiteX4" fmla="*/ 3340013 w 11193429"/>
              <a:gd name="connsiteY4" fmla="*/ 0 h 6001109"/>
              <a:gd name="connsiteX5" fmla="*/ 3340402 w 11193429"/>
              <a:gd name="connsiteY5" fmla="*/ 0 h 6001109"/>
              <a:gd name="connsiteX6" fmla="*/ 3671120 w 11193429"/>
              <a:gd name="connsiteY6" fmla="*/ 0 h 6001109"/>
              <a:gd name="connsiteX7" fmla="*/ 3727840 w 11193429"/>
              <a:gd name="connsiteY7" fmla="*/ 0 h 6001109"/>
              <a:gd name="connsiteX8" fmla="*/ 3818808 w 11193429"/>
              <a:gd name="connsiteY8" fmla="*/ 0 h 6001109"/>
              <a:gd name="connsiteX9" fmla="*/ 3987561 w 11193429"/>
              <a:gd name="connsiteY9" fmla="*/ 0 h 6001109"/>
              <a:gd name="connsiteX10" fmla="*/ 4149371 w 11193429"/>
              <a:gd name="connsiteY10" fmla="*/ 0 h 6001109"/>
              <a:gd name="connsiteX11" fmla="*/ 4178783 w 11193429"/>
              <a:gd name="connsiteY11" fmla="*/ 0 h 6001109"/>
              <a:gd name="connsiteX12" fmla="*/ 4393878 w 11193429"/>
              <a:gd name="connsiteY12" fmla="*/ 0 h 6001109"/>
              <a:gd name="connsiteX13" fmla="*/ 4606010 w 11193429"/>
              <a:gd name="connsiteY13" fmla="*/ 0 h 6001109"/>
              <a:gd name="connsiteX14" fmla="*/ 4634252 w 11193429"/>
              <a:gd name="connsiteY14" fmla="*/ 0 h 6001109"/>
              <a:gd name="connsiteX15" fmla="*/ 4901307 w 11193429"/>
              <a:gd name="connsiteY15" fmla="*/ 0 h 6001109"/>
              <a:gd name="connsiteX16" fmla="*/ 5099162 w 11193429"/>
              <a:gd name="connsiteY16" fmla="*/ 0 h 6001109"/>
              <a:gd name="connsiteX17" fmla="*/ 5196449 w 11193429"/>
              <a:gd name="connsiteY17" fmla="*/ 0 h 6001109"/>
              <a:gd name="connsiteX18" fmla="*/ 5521082 w 11193429"/>
              <a:gd name="connsiteY18" fmla="*/ 0 h 6001109"/>
              <a:gd name="connsiteX19" fmla="*/ 5630230 w 11193429"/>
              <a:gd name="connsiteY19" fmla="*/ 0 h 6001109"/>
              <a:gd name="connsiteX20" fmla="*/ 5876610 w 11193429"/>
              <a:gd name="connsiteY20" fmla="*/ 0 h 6001109"/>
              <a:gd name="connsiteX21" fmla="*/ 6200620 w 11193429"/>
              <a:gd name="connsiteY21" fmla="*/ 0 h 6001109"/>
              <a:gd name="connsiteX22" fmla="*/ 6264437 w 11193429"/>
              <a:gd name="connsiteY22" fmla="*/ 0 h 6001109"/>
              <a:gd name="connsiteX23" fmla="*/ 6685968 w 11193429"/>
              <a:gd name="connsiteY23" fmla="*/ 0 h 6001109"/>
              <a:gd name="connsiteX24" fmla="*/ 6811734 w 11193429"/>
              <a:gd name="connsiteY24" fmla="*/ 0 h 6001109"/>
              <a:gd name="connsiteX25" fmla="*/ 7142607 w 11193429"/>
              <a:gd name="connsiteY25" fmla="*/ 0 h 6001109"/>
              <a:gd name="connsiteX26" fmla="*/ 7464979 w 11193429"/>
              <a:gd name="connsiteY26" fmla="*/ 0 h 6001109"/>
              <a:gd name="connsiteX27" fmla="*/ 7635758 w 11193429"/>
              <a:gd name="connsiteY27" fmla="*/ 0 h 6001109"/>
              <a:gd name="connsiteX28" fmla="*/ 8161757 w 11193429"/>
              <a:gd name="connsiteY28" fmla="*/ 0 h 6001109"/>
              <a:gd name="connsiteX29" fmla="*/ 8166826 w 11193429"/>
              <a:gd name="connsiteY29" fmla="*/ 0 h 6001109"/>
              <a:gd name="connsiteX30" fmla="*/ 10698353 w 11193429"/>
              <a:gd name="connsiteY30" fmla="*/ 0 h 6001109"/>
              <a:gd name="connsiteX31" fmla="*/ 11193429 w 11193429"/>
              <a:gd name="connsiteY31" fmla="*/ 484006 h 6001109"/>
              <a:gd name="connsiteX32" fmla="*/ 11193429 w 11193429"/>
              <a:gd name="connsiteY32" fmla="*/ 5517104 h 6001109"/>
              <a:gd name="connsiteX33" fmla="*/ 10698353 w 11193429"/>
              <a:gd name="connsiteY33" fmla="*/ 6001109 h 6001109"/>
              <a:gd name="connsiteX34" fmla="*/ 8206147 w 11193429"/>
              <a:gd name="connsiteY34" fmla="*/ 6001109 h 6001109"/>
              <a:gd name="connsiteX35" fmla="*/ 8161757 w 11193429"/>
              <a:gd name="connsiteY35" fmla="*/ 6001109 h 6001109"/>
              <a:gd name="connsiteX36" fmla="*/ 8159884 w 11193429"/>
              <a:gd name="connsiteY36" fmla="*/ 6001109 h 6001109"/>
              <a:gd name="connsiteX37" fmla="*/ 8146778 w 11193429"/>
              <a:gd name="connsiteY37" fmla="*/ 6001109 h 6001109"/>
              <a:gd name="connsiteX38" fmla="*/ 8111201 w 11193429"/>
              <a:gd name="connsiteY38" fmla="*/ 6001109 h 6001109"/>
              <a:gd name="connsiteX39" fmla="*/ 8041921 w 11193429"/>
              <a:gd name="connsiteY39" fmla="*/ 6001109 h 6001109"/>
              <a:gd name="connsiteX40" fmla="*/ 7991132 w 11193429"/>
              <a:gd name="connsiteY40" fmla="*/ 6001109 h 6001109"/>
              <a:gd name="connsiteX41" fmla="*/ 7927703 w 11193429"/>
              <a:gd name="connsiteY41" fmla="*/ 6001109 h 6001109"/>
              <a:gd name="connsiteX42" fmla="*/ 7850620 w 11193429"/>
              <a:gd name="connsiteY42" fmla="*/ 6001109 h 6001109"/>
              <a:gd name="connsiteX43" fmla="*/ 7850231 w 11193429"/>
              <a:gd name="connsiteY43" fmla="*/ 6001109 h 6001109"/>
              <a:gd name="connsiteX44" fmla="*/ 7757312 w 11193429"/>
              <a:gd name="connsiteY44" fmla="*/ 6001109 h 6001109"/>
              <a:gd name="connsiteX45" fmla="*/ 7647541 w 11193429"/>
              <a:gd name="connsiteY45" fmla="*/ 6001109 h 6001109"/>
              <a:gd name="connsiteX46" fmla="*/ 7519513 w 11193429"/>
              <a:gd name="connsiteY46" fmla="*/ 6001109 h 6001109"/>
              <a:gd name="connsiteX47" fmla="*/ 7462793 w 11193429"/>
              <a:gd name="connsiteY47" fmla="*/ 6001109 h 6001109"/>
              <a:gd name="connsiteX48" fmla="*/ 7371825 w 11193429"/>
              <a:gd name="connsiteY48" fmla="*/ 6001109 h 6001109"/>
              <a:gd name="connsiteX49" fmla="*/ 7203072 w 11193429"/>
              <a:gd name="connsiteY49" fmla="*/ 6001109 h 6001109"/>
              <a:gd name="connsiteX50" fmla="*/ 7041262 w 11193429"/>
              <a:gd name="connsiteY50" fmla="*/ 6001109 h 6001109"/>
              <a:gd name="connsiteX51" fmla="*/ 7011850 w 11193429"/>
              <a:gd name="connsiteY51" fmla="*/ 6001109 h 6001109"/>
              <a:gd name="connsiteX52" fmla="*/ 6796755 w 11193429"/>
              <a:gd name="connsiteY52" fmla="*/ 6001109 h 6001109"/>
              <a:gd name="connsiteX53" fmla="*/ 6584623 w 11193429"/>
              <a:gd name="connsiteY53" fmla="*/ 6001109 h 6001109"/>
              <a:gd name="connsiteX54" fmla="*/ 6556381 w 11193429"/>
              <a:gd name="connsiteY54" fmla="*/ 6001109 h 6001109"/>
              <a:gd name="connsiteX55" fmla="*/ 6289326 w 11193429"/>
              <a:gd name="connsiteY55" fmla="*/ 6001109 h 6001109"/>
              <a:gd name="connsiteX56" fmla="*/ 6091471 w 11193429"/>
              <a:gd name="connsiteY56" fmla="*/ 6001109 h 6001109"/>
              <a:gd name="connsiteX57" fmla="*/ 5994184 w 11193429"/>
              <a:gd name="connsiteY57" fmla="*/ 6001109 h 6001109"/>
              <a:gd name="connsiteX58" fmla="*/ 5669551 w 11193429"/>
              <a:gd name="connsiteY58" fmla="*/ 6001109 h 6001109"/>
              <a:gd name="connsiteX59" fmla="*/ 5560403 w 11193429"/>
              <a:gd name="connsiteY59" fmla="*/ 6001109 h 6001109"/>
              <a:gd name="connsiteX60" fmla="*/ 5314023 w 11193429"/>
              <a:gd name="connsiteY60" fmla="*/ 6001109 h 6001109"/>
              <a:gd name="connsiteX61" fmla="*/ 4990013 w 11193429"/>
              <a:gd name="connsiteY61" fmla="*/ 6001109 h 6001109"/>
              <a:gd name="connsiteX62" fmla="*/ 4926196 w 11193429"/>
              <a:gd name="connsiteY62" fmla="*/ 6001109 h 6001109"/>
              <a:gd name="connsiteX63" fmla="*/ 4504665 w 11193429"/>
              <a:gd name="connsiteY63" fmla="*/ 6001109 h 6001109"/>
              <a:gd name="connsiteX64" fmla="*/ 4378899 w 11193429"/>
              <a:gd name="connsiteY64" fmla="*/ 6001109 h 6001109"/>
              <a:gd name="connsiteX65" fmla="*/ 4048026 w 11193429"/>
              <a:gd name="connsiteY65" fmla="*/ 6001109 h 6001109"/>
              <a:gd name="connsiteX66" fmla="*/ 3725654 w 11193429"/>
              <a:gd name="connsiteY66" fmla="*/ 6001109 h 6001109"/>
              <a:gd name="connsiteX67" fmla="*/ 3554874 w 11193429"/>
              <a:gd name="connsiteY67" fmla="*/ 6001109 h 6001109"/>
              <a:gd name="connsiteX68" fmla="*/ 3028876 w 11193429"/>
              <a:gd name="connsiteY68" fmla="*/ 6001109 h 6001109"/>
              <a:gd name="connsiteX69" fmla="*/ 3023806 w 11193429"/>
              <a:gd name="connsiteY69" fmla="*/ 6001109 h 6001109"/>
              <a:gd name="connsiteX70" fmla="*/ 492279 w 11193429"/>
              <a:gd name="connsiteY70" fmla="*/ 6001109 h 6001109"/>
              <a:gd name="connsiteX71" fmla="*/ 0 w 11193429"/>
              <a:gd name="connsiteY71" fmla="*/ 5517104 h 6001109"/>
              <a:gd name="connsiteX72" fmla="*/ 0 w 11193429"/>
              <a:gd name="connsiteY72" fmla="*/ 484006 h 6001109"/>
              <a:gd name="connsiteX73" fmla="*/ 492279 w 11193429"/>
              <a:gd name="connsiteY73" fmla="*/ 0 h 6001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1193429" h="6001109">
                <a:moveTo>
                  <a:pt x="492279" y="0"/>
                </a:moveTo>
                <a:cubicBezTo>
                  <a:pt x="492279" y="0"/>
                  <a:pt x="492279" y="0"/>
                  <a:pt x="2984485" y="0"/>
                </a:cubicBezTo>
                <a:lnTo>
                  <a:pt x="3028876" y="0"/>
                </a:lnTo>
                <a:cubicBezTo>
                  <a:pt x="3028876" y="0"/>
                  <a:pt x="3028876" y="0"/>
                  <a:pt x="3262930" y="0"/>
                </a:cubicBezTo>
                <a:lnTo>
                  <a:pt x="3340013" y="0"/>
                </a:lnTo>
                <a:lnTo>
                  <a:pt x="3340402" y="0"/>
                </a:lnTo>
                <a:cubicBezTo>
                  <a:pt x="3425363" y="0"/>
                  <a:pt x="3533496" y="0"/>
                  <a:pt x="3671120" y="0"/>
                </a:cubicBezTo>
                <a:lnTo>
                  <a:pt x="3727840" y="0"/>
                </a:lnTo>
                <a:lnTo>
                  <a:pt x="3818808" y="0"/>
                </a:lnTo>
                <a:cubicBezTo>
                  <a:pt x="3871470" y="0"/>
                  <a:pt x="3927643" y="0"/>
                  <a:pt x="3987561" y="0"/>
                </a:cubicBezTo>
                <a:lnTo>
                  <a:pt x="4149371" y="0"/>
                </a:lnTo>
                <a:lnTo>
                  <a:pt x="4178783" y="0"/>
                </a:lnTo>
                <a:cubicBezTo>
                  <a:pt x="4246424" y="0"/>
                  <a:pt x="4318045" y="0"/>
                  <a:pt x="4393878" y="0"/>
                </a:cubicBezTo>
                <a:lnTo>
                  <a:pt x="4606010" y="0"/>
                </a:lnTo>
                <a:lnTo>
                  <a:pt x="4634252" y="0"/>
                </a:lnTo>
                <a:cubicBezTo>
                  <a:pt x="4718745" y="0"/>
                  <a:pt x="4807686" y="0"/>
                  <a:pt x="4901307" y="0"/>
                </a:cubicBezTo>
                <a:lnTo>
                  <a:pt x="5099162" y="0"/>
                </a:lnTo>
                <a:lnTo>
                  <a:pt x="5196449" y="0"/>
                </a:lnTo>
                <a:cubicBezTo>
                  <a:pt x="5299667" y="0"/>
                  <a:pt x="5407800" y="0"/>
                  <a:pt x="5521082" y="0"/>
                </a:cubicBezTo>
                <a:lnTo>
                  <a:pt x="5630230" y="0"/>
                </a:lnTo>
                <a:lnTo>
                  <a:pt x="5876610" y="0"/>
                </a:lnTo>
                <a:lnTo>
                  <a:pt x="6200620" y="0"/>
                </a:lnTo>
                <a:lnTo>
                  <a:pt x="6264437" y="0"/>
                </a:lnTo>
                <a:cubicBezTo>
                  <a:pt x="6399252" y="0"/>
                  <a:pt x="6539684" y="0"/>
                  <a:pt x="6685968" y="0"/>
                </a:cubicBezTo>
                <a:lnTo>
                  <a:pt x="6811734" y="0"/>
                </a:lnTo>
                <a:lnTo>
                  <a:pt x="7142607" y="0"/>
                </a:lnTo>
                <a:lnTo>
                  <a:pt x="7464979" y="0"/>
                </a:lnTo>
                <a:lnTo>
                  <a:pt x="7635758" y="0"/>
                </a:lnTo>
                <a:lnTo>
                  <a:pt x="8161757" y="0"/>
                </a:lnTo>
                <a:lnTo>
                  <a:pt x="8166826" y="0"/>
                </a:lnTo>
                <a:cubicBezTo>
                  <a:pt x="8900819" y="0"/>
                  <a:pt x="9739668" y="0"/>
                  <a:pt x="10698353" y="0"/>
                </a:cubicBezTo>
                <a:cubicBezTo>
                  <a:pt x="10698353" y="268581"/>
                  <a:pt x="10919319" y="484006"/>
                  <a:pt x="11193429" y="484006"/>
                </a:cubicBezTo>
                <a:cubicBezTo>
                  <a:pt x="11193429" y="484006"/>
                  <a:pt x="11193429" y="484006"/>
                  <a:pt x="11193429" y="5517104"/>
                </a:cubicBezTo>
                <a:cubicBezTo>
                  <a:pt x="10919319" y="5517104"/>
                  <a:pt x="10698353" y="5735326"/>
                  <a:pt x="10698353" y="6001109"/>
                </a:cubicBezTo>
                <a:cubicBezTo>
                  <a:pt x="10698353" y="6001109"/>
                  <a:pt x="10698353" y="6001109"/>
                  <a:pt x="8206147" y="6001109"/>
                </a:cubicBezTo>
                <a:lnTo>
                  <a:pt x="8161757" y="6001109"/>
                </a:lnTo>
                <a:lnTo>
                  <a:pt x="8159884" y="6001109"/>
                </a:lnTo>
                <a:lnTo>
                  <a:pt x="8146778" y="6001109"/>
                </a:lnTo>
                <a:lnTo>
                  <a:pt x="8111201" y="6001109"/>
                </a:lnTo>
                <a:lnTo>
                  <a:pt x="8041921" y="6001109"/>
                </a:lnTo>
                <a:lnTo>
                  <a:pt x="7991132" y="6001109"/>
                </a:lnTo>
                <a:lnTo>
                  <a:pt x="7927703" y="6001109"/>
                </a:lnTo>
                <a:lnTo>
                  <a:pt x="7850620" y="6001109"/>
                </a:lnTo>
                <a:lnTo>
                  <a:pt x="7850231" y="6001109"/>
                </a:lnTo>
                <a:lnTo>
                  <a:pt x="7757312" y="6001109"/>
                </a:lnTo>
                <a:lnTo>
                  <a:pt x="7647541" y="6001109"/>
                </a:lnTo>
                <a:lnTo>
                  <a:pt x="7519513" y="6001109"/>
                </a:lnTo>
                <a:lnTo>
                  <a:pt x="7462793" y="6001109"/>
                </a:lnTo>
                <a:lnTo>
                  <a:pt x="7371825" y="6001109"/>
                </a:lnTo>
                <a:lnTo>
                  <a:pt x="7203072" y="6001109"/>
                </a:lnTo>
                <a:lnTo>
                  <a:pt x="7041262" y="6001109"/>
                </a:lnTo>
                <a:lnTo>
                  <a:pt x="7011850" y="6001109"/>
                </a:lnTo>
                <a:lnTo>
                  <a:pt x="6796755" y="6001109"/>
                </a:lnTo>
                <a:lnTo>
                  <a:pt x="6584623" y="6001109"/>
                </a:lnTo>
                <a:lnTo>
                  <a:pt x="6556381" y="6001109"/>
                </a:lnTo>
                <a:lnTo>
                  <a:pt x="6289326" y="6001109"/>
                </a:lnTo>
                <a:lnTo>
                  <a:pt x="6091471" y="6001109"/>
                </a:lnTo>
                <a:lnTo>
                  <a:pt x="5994184" y="6001109"/>
                </a:lnTo>
                <a:lnTo>
                  <a:pt x="5669551" y="6001109"/>
                </a:lnTo>
                <a:lnTo>
                  <a:pt x="5560403" y="6001109"/>
                </a:lnTo>
                <a:lnTo>
                  <a:pt x="5314023" y="6001109"/>
                </a:lnTo>
                <a:lnTo>
                  <a:pt x="4990013" y="6001109"/>
                </a:lnTo>
                <a:lnTo>
                  <a:pt x="4926196" y="6001109"/>
                </a:lnTo>
                <a:lnTo>
                  <a:pt x="4504665" y="6001109"/>
                </a:lnTo>
                <a:lnTo>
                  <a:pt x="4378899" y="6001109"/>
                </a:lnTo>
                <a:lnTo>
                  <a:pt x="4048026" y="6001109"/>
                </a:lnTo>
                <a:lnTo>
                  <a:pt x="3725654" y="6001109"/>
                </a:lnTo>
                <a:lnTo>
                  <a:pt x="3554874" y="6001109"/>
                </a:lnTo>
                <a:lnTo>
                  <a:pt x="3028876" y="6001109"/>
                </a:lnTo>
                <a:lnTo>
                  <a:pt x="3023806" y="6001109"/>
                </a:lnTo>
                <a:cubicBezTo>
                  <a:pt x="2289813" y="6001109"/>
                  <a:pt x="1450964" y="6001109"/>
                  <a:pt x="492279" y="6001109"/>
                </a:cubicBezTo>
                <a:cubicBezTo>
                  <a:pt x="492279" y="5735326"/>
                  <a:pt x="271313" y="5517104"/>
                  <a:pt x="0" y="5517104"/>
                </a:cubicBezTo>
                <a:cubicBezTo>
                  <a:pt x="0" y="5517104"/>
                  <a:pt x="0" y="5517104"/>
                  <a:pt x="0" y="484006"/>
                </a:cubicBezTo>
                <a:cubicBezTo>
                  <a:pt x="271313" y="484006"/>
                  <a:pt x="492279" y="268581"/>
                  <a:pt x="492279" y="0"/>
                </a:cubicBezTo>
                <a:close/>
              </a:path>
            </a:pathLst>
          </a:custGeom>
          <a:solidFill>
            <a:srgbClr val="FAF9F9"/>
          </a:solidFill>
          <a:ln>
            <a:noFill/>
          </a:ln>
        </p:spPr>
        <p:txBody>
          <a:bodyPr vert="horz" wrap="square" lIns="91440" tIns="45720" rIns="91440" bIns="45720" numCol="1" anchor="t" anchorCtr="0" compatLnSpc="1">
            <a:noAutofit/>
          </a:bodyPr>
          <a:lstStyle/>
          <a:p>
            <a:endParaRPr lang="zh-CN" altLang="en-US"/>
          </a:p>
        </p:txBody>
      </p:sp>
      <p:sp>
        <p:nvSpPr>
          <p:cNvPr id="56" name="任意多边形 55"/>
          <p:cNvSpPr/>
          <p:nvPr userDrawn="1"/>
        </p:nvSpPr>
        <p:spPr bwMode="auto">
          <a:xfrm>
            <a:off x="659744" y="619118"/>
            <a:ext cx="10845545" cy="5626113"/>
          </a:xfrm>
          <a:custGeom>
            <a:avLst/>
            <a:gdLst>
              <a:gd name="connsiteX0" fmla="*/ 472731 w 10845545"/>
              <a:gd name="connsiteY0" fmla="*/ 0 h 5626113"/>
              <a:gd name="connsiteX1" fmla="*/ 2866933 w 10845545"/>
              <a:gd name="connsiteY1" fmla="*/ 0 h 5626113"/>
              <a:gd name="connsiteX2" fmla="*/ 3002134 w 10845545"/>
              <a:gd name="connsiteY2" fmla="*/ 0 h 5626113"/>
              <a:gd name="connsiteX3" fmla="*/ 3003933 w 10845545"/>
              <a:gd name="connsiteY3" fmla="*/ 0 h 5626113"/>
              <a:gd name="connsiteX4" fmla="*/ 3016524 w 10845545"/>
              <a:gd name="connsiteY4" fmla="*/ 0 h 5626113"/>
              <a:gd name="connsiteX5" fmla="*/ 3050701 w 10845545"/>
              <a:gd name="connsiteY5" fmla="*/ 0 h 5626113"/>
              <a:gd name="connsiteX6" fmla="*/ 3117257 w 10845545"/>
              <a:gd name="connsiteY6" fmla="*/ 0 h 5626113"/>
              <a:gd name="connsiteX7" fmla="*/ 3208480 w 10845545"/>
              <a:gd name="connsiteY7" fmla="*/ 0 h 5626113"/>
              <a:gd name="connsiteX8" fmla="*/ 3226984 w 10845545"/>
              <a:gd name="connsiteY8" fmla="*/ 0 h 5626113"/>
              <a:gd name="connsiteX9" fmla="*/ 3301409 w 10845545"/>
              <a:gd name="connsiteY9" fmla="*/ 0 h 5626113"/>
              <a:gd name="connsiteX10" fmla="*/ 3390675 w 10845545"/>
              <a:gd name="connsiteY10" fmla="*/ 0 h 5626113"/>
              <a:gd name="connsiteX11" fmla="*/ 3496129 w 10845545"/>
              <a:gd name="connsiteY11" fmla="*/ 0 h 5626113"/>
              <a:gd name="connsiteX12" fmla="*/ 3581057 w 10845545"/>
              <a:gd name="connsiteY12" fmla="*/ 0 h 5626113"/>
              <a:gd name="connsiteX13" fmla="*/ 3619122 w 10845545"/>
              <a:gd name="connsiteY13" fmla="*/ 0 h 5626113"/>
              <a:gd name="connsiteX14" fmla="*/ 3761003 w 10845545"/>
              <a:gd name="connsiteY14" fmla="*/ 0 h 5626113"/>
              <a:gd name="connsiteX15" fmla="*/ 3923119 w 10845545"/>
              <a:gd name="connsiteY15" fmla="*/ 0 h 5626113"/>
              <a:gd name="connsiteX16" fmla="*/ 3986011 w 10845545"/>
              <a:gd name="connsiteY16" fmla="*/ 0 h 5626113"/>
              <a:gd name="connsiteX17" fmla="*/ 4106822 w 10845545"/>
              <a:gd name="connsiteY17" fmla="*/ 0 h 5626113"/>
              <a:gd name="connsiteX18" fmla="*/ 4313459 w 10845545"/>
              <a:gd name="connsiteY18" fmla="*/ 0 h 5626113"/>
              <a:gd name="connsiteX19" fmla="*/ 4424694 w 10845545"/>
              <a:gd name="connsiteY19" fmla="*/ 0 h 5626113"/>
              <a:gd name="connsiteX20" fmla="*/ 4544380 w 10845545"/>
              <a:gd name="connsiteY20" fmla="*/ 0 h 5626113"/>
              <a:gd name="connsiteX21" fmla="*/ 4800934 w 10845545"/>
              <a:gd name="connsiteY21" fmla="*/ 0 h 5626113"/>
              <a:gd name="connsiteX22" fmla="*/ 4898452 w 10845545"/>
              <a:gd name="connsiteY22" fmla="*/ 0 h 5626113"/>
              <a:gd name="connsiteX23" fmla="*/ 5084469 w 10845545"/>
              <a:gd name="connsiteY23" fmla="*/ 0 h 5626113"/>
              <a:gd name="connsiteX24" fmla="*/ 5396336 w 10845545"/>
              <a:gd name="connsiteY24" fmla="*/ 0 h 5626113"/>
              <a:gd name="connsiteX25" fmla="*/ 5408637 w 10845545"/>
              <a:gd name="connsiteY25" fmla="*/ 0 h 5626113"/>
              <a:gd name="connsiteX26" fmla="*/ 5737883 w 10845545"/>
              <a:gd name="connsiteY26" fmla="*/ 0 h 5626113"/>
              <a:gd name="connsiteX27" fmla="*/ 5956596 w 10845545"/>
              <a:gd name="connsiteY27" fmla="*/ 0 h 5626113"/>
              <a:gd name="connsiteX28" fmla="*/ 6110460 w 10845545"/>
              <a:gd name="connsiteY28" fmla="*/ 0 h 5626113"/>
              <a:gd name="connsiteX29" fmla="*/ 6515415 w 10845545"/>
              <a:gd name="connsiteY29" fmla="*/ 0 h 5626113"/>
              <a:gd name="connsiteX30" fmla="*/ 6543680 w 10845545"/>
              <a:gd name="connsiteY30" fmla="*/ 0 h 5626113"/>
              <a:gd name="connsiteX31" fmla="*/ 6954097 w 10845545"/>
              <a:gd name="connsiteY31" fmla="*/ 0 h 5626113"/>
              <a:gd name="connsiteX32" fmla="*/ 7171236 w 10845545"/>
              <a:gd name="connsiteY32" fmla="*/ 0 h 5626113"/>
              <a:gd name="connsiteX33" fmla="*/ 7427856 w 10845545"/>
              <a:gd name="connsiteY33" fmla="*/ 0 h 5626113"/>
              <a:gd name="connsiteX34" fmla="*/ 7840614 w 10845545"/>
              <a:gd name="connsiteY34" fmla="*/ 0 h 5626113"/>
              <a:gd name="connsiteX35" fmla="*/ 7938040 w 10845545"/>
              <a:gd name="connsiteY35" fmla="*/ 0 h 5626113"/>
              <a:gd name="connsiteX36" fmla="*/ 10370017 w 10845545"/>
              <a:gd name="connsiteY36" fmla="*/ 0 h 5626113"/>
              <a:gd name="connsiteX37" fmla="*/ 10845545 w 10845545"/>
              <a:gd name="connsiteY37" fmla="*/ 453223 h 5626113"/>
              <a:gd name="connsiteX38" fmla="*/ 10845545 w 10845545"/>
              <a:gd name="connsiteY38" fmla="*/ 5172891 h 5626113"/>
              <a:gd name="connsiteX39" fmla="*/ 10370017 w 10845545"/>
              <a:gd name="connsiteY39" fmla="*/ 5626113 h 5626113"/>
              <a:gd name="connsiteX40" fmla="*/ 7975815 w 10845545"/>
              <a:gd name="connsiteY40" fmla="*/ 5626113 h 5626113"/>
              <a:gd name="connsiteX41" fmla="*/ 7840614 w 10845545"/>
              <a:gd name="connsiteY41" fmla="*/ 5626113 h 5626113"/>
              <a:gd name="connsiteX42" fmla="*/ 7725491 w 10845545"/>
              <a:gd name="connsiteY42" fmla="*/ 5626113 h 5626113"/>
              <a:gd name="connsiteX43" fmla="*/ 7634268 w 10845545"/>
              <a:gd name="connsiteY43" fmla="*/ 5626113 h 5626113"/>
              <a:gd name="connsiteX44" fmla="*/ 7615764 w 10845545"/>
              <a:gd name="connsiteY44" fmla="*/ 5626113 h 5626113"/>
              <a:gd name="connsiteX45" fmla="*/ 7346619 w 10845545"/>
              <a:gd name="connsiteY45" fmla="*/ 5626113 h 5626113"/>
              <a:gd name="connsiteX46" fmla="*/ 7261691 w 10845545"/>
              <a:gd name="connsiteY46" fmla="*/ 5626113 h 5626113"/>
              <a:gd name="connsiteX47" fmla="*/ 7223626 w 10845545"/>
              <a:gd name="connsiteY47" fmla="*/ 5626113 h 5626113"/>
              <a:gd name="connsiteX48" fmla="*/ 6919629 w 10845545"/>
              <a:gd name="connsiteY48" fmla="*/ 5626113 h 5626113"/>
              <a:gd name="connsiteX49" fmla="*/ 6856737 w 10845545"/>
              <a:gd name="connsiteY49" fmla="*/ 5626113 h 5626113"/>
              <a:gd name="connsiteX50" fmla="*/ 6735926 w 10845545"/>
              <a:gd name="connsiteY50" fmla="*/ 5626113 h 5626113"/>
              <a:gd name="connsiteX51" fmla="*/ 6529289 w 10845545"/>
              <a:gd name="connsiteY51" fmla="*/ 5626113 h 5626113"/>
              <a:gd name="connsiteX52" fmla="*/ 6418054 w 10845545"/>
              <a:gd name="connsiteY52" fmla="*/ 5626113 h 5626113"/>
              <a:gd name="connsiteX53" fmla="*/ 6298368 w 10845545"/>
              <a:gd name="connsiteY53" fmla="*/ 5626113 h 5626113"/>
              <a:gd name="connsiteX54" fmla="*/ 6041814 w 10845545"/>
              <a:gd name="connsiteY54" fmla="*/ 5626113 h 5626113"/>
              <a:gd name="connsiteX55" fmla="*/ 5944296 w 10845545"/>
              <a:gd name="connsiteY55" fmla="*/ 5626113 h 5626113"/>
              <a:gd name="connsiteX56" fmla="*/ 5758279 w 10845545"/>
              <a:gd name="connsiteY56" fmla="*/ 5626113 h 5626113"/>
              <a:gd name="connsiteX57" fmla="*/ 5446412 w 10845545"/>
              <a:gd name="connsiteY57" fmla="*/ 5626113 h 5626113"/>
              <a:gd name="connsiteX58" fmla="*/ 5434111 w 10845545"/>
              <a:gd name="connsiteY58" fmla="*/ 5626113 h 5626113"/>
              <a:gd name="connsiteX59" fmla="*/ 5104865 w 10845545"/>
              <a:gd name="connsiteY59" fmla="*/ 5626113 h 5626113"/>
              <a:gd name="connsiteX60" fmla="*/ 4886152 w 10845545"/>
              <a:gd name="connsiteY60" fmla="*/ 5626113 h 5626113"/>
              <a:gd name="connsiteX61" fmla="*/ 4732288 w 10845545"/>
              <a:gd name="connsiteY61" fmla="*/ 5626113 h 5626113"/>
              <a:gd name="connsiteX62" fmla="*/ 4327334 w 10845545"/>
              <a:gd name="connsiteY62" fmla="*/ 5626113 h 5626113"/>
              <a:gd name="connsiteX63" fmla="*/ 4299068 w 10845545"/>
              <a:gd name="connsiteY63" fmla="*/ 5626113 h 5626113"/>
              <a:gd name="connsiteX64" fmla="*/ 3888651 w 10845545"/>
              <a:gd name="connsiteY64" fmla="*/ 5626113 h 5626113"/>
              <a:gd name="connsiteX65" fmla="*/ 3671512 w 10845545"/>
              <a:gd name="connsiteY65" fmla="*/ 5626113 h 5626113"/>
              <a:gd name="connsiteX66" fmla="*/ 3414892 w 10845545"/>
              <a:gd name="connsiteY66" fmla="*/ 5626113 h 5626113"/>
              <a:gd name="connsiteX67" fmla="*/ 3002134 w 10845545"/>
              <a:gd name="connsiteY67" fmla="*/ 5626113 h 5626113"/>
              <a:gd name="connsiteX68" fmla="*/ 2904708 w 10845545"/>
              <a:gd name="connsiteY68" fmla="*/ 5626113 h 5626113"/>
              <a:gd name="connsiteX69" fmla="*/ 472731 w 10845545"/>
              <a:gd name="connsiteY69" fmla="*/ 5626113 h 5626113"/>
              <a:gd name="connsiteX70" fmla="*/ 0 w 10845545"/>
              <a:gd name="connsiteY70" fmla="*/ 5172891 h 5626113"/>
              <a:gd name="connsiteX71" fmla="*/ 0 w 10845545"/>
              <a:gd name="connsiteY71" fmla="*/ 453223 h 5626113"/>
              <a:gd name="connsiteX72" fmla="*/ 472731 w 10845545"/>
              <a:gd name="connsiteY72" fmla="*/ 0 h 5626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0845545" h="5626113">
                <a:moveTo>
                  <a:pt x="472731" y="0"/>
                </a:moveTo>
                <a:cubicBezTo>
                  <a:pt x="472731" y="0"/>
                  <a:pt x="472731" y="0"/>
                  <a:pt x="2866933" y="0"/>
                </a:cubicBezTo>
                <a:lnTo>
                  <a:pt x="3002134" y="0"/>
                </a:lnTo>
                <a:lnTo>
                  <a:pt x="3003933" y="0"/>
                </a:lnTo>
                <a:lnTo>
                  <a:pt x="3016524" y="0"/>
                </a:lnTo>
                <a:lnTo>
                  <a:pt x="3050701" y="0"/>
                </a:lnTo>
                <a:lnTo>
                  <a:pt x="3117257" y="0"/>
                </a:lnTo>
                <a:lnTo>
                  <a:pt x="3208480" y="0"/>
                </a:lnTo>
                <a:lnTo>
                  <a:pt x="3226984" y="0"/>
                </a:lnTo>
                <a:lnTo>
                  <a:pt x="3301409" y="0"/>
                </a:lnTo>
                <a:lnTo>
                  <a:pt x="3390675" y="0"/>
                </a:lnTo>
                <a:lnTo>
                  <a:pt x="3496129" y="0"/>
                </a:lnTo>
                <a:lnTo>
                  <a:pt x="3581057" y="0"/>
                </a:lnTo>
                <a:lnTo>
                  <a:pt x="3619122" y="0"/>
                </a:lnTo>
                <a:lnTo>
                  <a:pt x="3761003" y="0"/>
                </a:lnTo>
                <a:lnTo>
                  <a:pt x="3923119" y="0"/>
                </a:lnTo>
                <a:lnTo>
                  <a:pt x="3986011" y="0"/>
                </a:lnTo>
                <a:lnTo>
                  <a:pt x="4106822" y="0"/>
                </a:lnTo>
                <a:lnTo>
                  <a:pt x="4313459" y="0"/>
                </a:lnTo>
                <a:lnTo>
                  <a:pt x="4424694" y="0"/>
                </a:lnTo>
                <a:lnTo>
                  <a:pt x="4544380" y="0"/>
                </a:lnTo>
                <a:lnTo>
                  <a:pt x="4800934" y="0"/>
                </a:lnTo>
                <a:lnTo>
                  <a:pt x="4898452" y="0"/>
                </a:lnTo>
                <a:lnTo>
                  <a:pt x="5084469" y="0"/>
                </a:lnTo>
                <a:lnTo>
                  <a:pt x="5396336" y="0"/>
                </a:lnTo>
                <a:lnTo>
                  <a:pt x="5408637" y="0"/>
                </a:lnTo>
                <a:lnTo>
                  <a:pt x="5737883" y="0"/>
                </a:lnTo>
                <a:lnTo>
                  <a:pt x="5956596" y="0"/>
                </a:lnTo>
                <a:lnTo>
                  <a:pt x="6110460" y="0"/>
                </a:lnTo>
                <a:lnTo>
                  <a:pt x="6515415" y="0"/>
                </a:lnTo>
                <a:lnTo>
                  <a:pt x="6543680" y="0"/>
                </a:lnTo>
                <a:lnTo>
                  <a:pt x="6954097" y="0"/>
                </a:lnTo>
                <a:lnTo>
                  <a:pt x="7171236" y="0"/>
                </a:lnTo>
                <a:lnTo>
                  <a:pt x="7427856" y="0"/>
                </a:lnTo>
                <a:lnTo>
                  <a:pt x="7840614" y="0"/>
                </a:lnTo>
                <a:lnTo>
                  <a:pt x="7938040" y="0"/>
                </a:lnTo>
                <a:cubicBezTo>
                  <a:pt x="8643169" y="0"/>
                  <a:pt x="9449032" y="0"/>
                  <a:pt x="10370017" y="0"/>
                </a:cubicBezTo>
                <a:cubicBezTo>
                  <a:pt x="10370017" y="251790"/>
                  <a:pt x="10582606" y="453223"/>
                  <a:pt x="10845545" y="453223"/>
                </a:cubicBezTo>
                <a:cubicBezTo>
                  <a:pt x="10845545" y="453223"/>
                  <a:pt x="10845545" y="453223"/>
                  <a:pt x="10845545" y="5172891"/>
                </a:cubicBezTo>
                <a:cubicBezTo>
                  <a:pt x="10582606" y="5172891"/>
                  <a:pt x="10370017" y="5374323"/>
                  <a:pt x="10370017" y="5626113"/>
                </a:cubicBezTo>
                <a:cubicBezTo>
                  <a:pt x="10370017" y="5626113"/>
                  <a:pt x="10370017" y="5626113"/>
                  <a:pt x="7975815" y="5626113"/>
                </a:cubicBezTo>
                <a:lnTo>
                  <a:pt x="7840614" y="5626113"/>
                </a:lnTo>
                <a:cubicBezTo>
                  <a:pt x="7840614" y="5626113"/>
                  <a:pt x="7840614" y="5626113"/>
                  <a:pt x="7725491" y="5626113"/>
                </a:cubicBezTo>
                <a:lnTo>
                  <a:pt x="7634268" y="5626113"/>
                </a:lnTo>
                <a:lnTo>
                  <a:pt x="7615764" y="5626113"/>
                </a:lnTo>
                <a:cubicBezTo>
                  <a:pt x="7548309" y="5626113"/>
                  <a:pt x="7460618" y="5626113"/>
                  <a:pt x="7346619" y="5626113"/>
                </a:cubicBezTo>
                <a:lnTo>
                  <a:pt x="7261691" y="5626113"/>
                </a:lnTo>
                <a:lnTo>
                  <a:pt x="7223626" y="5626113"/>
                </a:lnTo>
                <a:cubicBezTo>
                  <a:pt x="7135485" y="5626113"/>
                  <a:pt x="7034752" y="5626113"/>
                  <a:pt x="6919629" y="5626113"/>
                </a:cubicBezTo>
                <a:lnTo>
                  <a:pt x="6856737" y="5626113"/>
                </a:lnTo>
                <a:lnTo>
                  <a:pt x="6735926" y="5626113"/>
                </a:lnTo>
                <a:cubicBezTo>
                  <a:pt x="6670945" y="5626113"/>
                  <a:pt x="6602141" y="5626113"/>
                  <a:pt x="6529289" y="5626113"/>
                </a:cubicBezTo>
                <a:lnTo>
                  <a:pt x="6418054" y="5626113"/>
                </a:lnTo>
                <a:lnTo>
                  <a:pt x="6298368" y="5626113"/>
                </a:lnTo>
                <a:cubicBezTo>
                  <a:pt x="6217198" y="5626113"/>
                  <a:pt x="6131755" y="5626113"/>
                  <a:pt x="6041814" y="5626113"/>
                </a:cubicBezTo>
                <a:lnTo>
                  <a:pt x="5944296" y="5626113"/>
                </a:lnTo>
                <a:lnTo>
                  <a:pt x="5758279" y="5626113"/>
                </a:lnTo>
                <a:cubicBezTo>
                  <a:pt x="5659120" y="5626113"/>
                  <a:pt x="5555239" y="5626113"/>
                  <a:pt x="5446412" y="5626113"/>
                </a:cubicBezTo>
                <a:lnTo>
                  <a:pt x="5434111" y="5626113"/>
                </a:lnTo>
                <a:lnTo>
                  <a:pt x="5104865" y="5626113"/>
                </a:lnTo>
                <a:lnTo>
                  <a:pt x="4886152" y="5626113"/>
                </a:lnTo>
                <a:lnTo>
                  <a:pt x="4732288" y="5626113"/>
                </a:lnTo>
                <a:cubicBezTo>
                  <a:pt x="4602775" y="5626113"/>
                  <a:pt x="4467865" y="5626113"/>
                  <a:pt x="4327334" y="5626113"/>
                </a:cubicBezTo>
                <a:lnTo>
                  <a:pt x="4299068" y="5626113"/>
                </a:lnTo>
                <a:lnTo>
                  <a:pt x="3888651" y="5626113"/>
                </a:lnTo>
                <a:lnTo>
                  <a:pt x="3671512" y="5626113"/>
                </a:lnTo>
                <a:lnTo>
                  <a:pt x="3414892" y="5626113"/>
                </a:lnTo>
                <a:lnTo>
                  <a:pt x="3002134" y="5626113"/>
                </a:lnTo>
                <a:lnTo>
                  <a:pt x="2904708" y="5626113"/>
                </a:lnTo>
                <a:cubicBezTo>
                  <a:pt x="2199578" y="5626113"/>
                  <a:pt x="1393716" y="5626113"/>
                  <a:pt x="472731" y="5626113"/>
                </a:cubicBezTo>
                <a:cubicBezTo>
                  <a:pt x="472731" y="5374323"/>
                  <a:pt x="260142" y="5172891"/>
                  <a:pt x="0" y="5172891"/>
                </a:cubicBezTo>
                <a:cubicBezTo>
                  <a:pt x="0" y="5172891"/>
                  <a:pt x="0" y="5172891"/>
                  <a:pt x="0" y="453223"/>
                </a:cubicBezTo>
                <a:cubicBezTo>
                  <a:pt x="260142" y="453223"/>
                  <a:pt x="472731" y="251790"/>
                  <a:pt x="472731" y="0"/>
                </a:cubicBezTo>
                <a:close/>
              </a:path>
            </a:pathLst>
          </a:custGeom>
          <a:noFill/>
          <a:ln w="9525" cap="flat">
            <a:solidFill>
              <a:srgbClr val="A10016"/>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noAutofit/>
          </a:bodyPr>
          <a:lstStyle/>
          <a:p>
            <a:endParaRPr lang="zh-CN" altLang="en-US"/>
          </a:p>
        </p:txBody>
      </p:sp>
      <p:sp>
        <p:nvSpPr>
          <p:cNvPr id="57" name="Freeform 566"/>
          <p:cNvSpPr/>
          <p:nvPr userDrawn="1"/>
        </p:nvSpPr>
        <p:spPr bwMode="auto">
          <a:xfrm>
            <a:off x="487033" y="432212"/>
            <a:ext cx="313482" cy="309933"/>
          </a:xfrm>
          <a:custGeom>
            <a:avLst/>
            <a:gdLst>
              <a:gd name="T0" fmla="*/ 1 w 112"/>
              <a:gd name="T1" fmla="*/ 0 h 111"/>
              <a:gd name="T2" fmla="*/ 112 w 112"/>
              <a:gd name="T3" fmla="*/ 0 h 111"/>
              <a:gd name="T4" fmla="*/ 1 w 112"/>
              <a:gd name="T5" fmla="*/ 111 h 111"/>
              <a:gd name="T6" fmla="*/ 0 w 112"/>
              <a:gd name="T7" fmla="*/ 111 h 111"/>
              <a:gd name="T8" fmla="*/ 1 w 112"/>
              <a:gd name="T9" fmla="*/ 0 h 111"/>
            </a:gdLst>
            <a:ahLst/>
            <a:cxnLst>
              <a:cxn ang="0">
                <a:pos x="T0" y="T1"/>
              </a:cxn>
              <a:cxn ang="0">
                <a:pos x="T2" y="T3"/>
              </a:cxn>
              <a:cxn ang="0">
                <a:pos x="T4" y="T5"/>
              </a:cxn>
              <a:cxn ang="0">
                <a:pos x="T6" y="T7"/>
              </a:cxn>
              <a:cxn ang="0">
                <a:pos x="T8" y="T9"/>
              </a:cxn>
            </a:cxnLst>
            <a:rect l="0" t="0" r="r" b="b"/>
            <a:pathLst>
              <a:path w="112" h="111">
                <a:moveTo>
                  <a:pt x="1" y="0"/>
                </a:moveTo>
                <a:cubicBezTo>
                  <a:pt x="112" y="0"/>
                  <a:pt x="112" y="0"/>
                  <a:pt x="112" y="0"/>
                </a:cubicBezTo>
                <a:cubicBezTo>
                  <a:pt x="112" y="61"/>
                  <a:pt x="61" y="111"/>
                  <a:pt x="1" y="111"/>
                </a:cubicBezTo>
                <a:cubicBezTo>
                  <a:pt x="1" y="111"/>
                  <a:pt x="1" y="111"/>
                  <a:pt x="0" y="111"/>
                </a:cubicBezTo>
                <a:lnTo>
                  <a:pt x="1" y="0"/>
                </a:lnTo>
                <a:close/>
              </a:path>
            </a:pathLst>
          </a:custGeom>
          <a:solidFill>
            <a:srgbClr val="FAF9F9"/>
          </a:solidFill>
          <a:ln>
            <a:noFill/>
          </a:ln>
        </p:spPr>
        <p:txBody>
          <a:bodyPr vert="horz" wrap="square" lIns="91440" tIns="45720" rIns="91440" bIns="45720" numCol="1" anchor="t" anchorCtr="0" compatLnSpc="1"/>
          <a:lstStyle/>
          <a:p>
            <a:endParaRPr lang="zh-CN" altLang="en-US"/>
          </a:p>
        </p:txBody>
      </p:sp>
      <p:sp>
        <p:nvSpPr>
          <p:cNvPr id="58" name="Freeform 567"/>
          <p:cNvSpPr/>
          <p:nvPr userDrawn="1"/>
        </p:nvSpPr>
        <p:spPr bwMode="auto">
          <a:xfrm>
            <a:off x="11341222" y="432212"/>
            <a:ext cx="309933" cy="309933"/>
          </a:xfrm>
          <a:custGeom>
            <a:avLst/>
            <a:gdLst>
              <a:gd name="T0" fmla="*/ 111 w 111"/>
              <a:gd name="T1" fmla="*/ 0 h 111"/>
              <a:gd name="T2" fmla="*/ 0 w 111"/>
              <a:gd name="T3" fmla="*/ 0 h 111"/>
              <a:gd name="T4" fmla="*/ 111 w 111"/>
              <a:gd name="T5" fmla="*/ 111 h 111"/>
              <a:gd name="T6" fmla="*/ 111 w 111"/>
              <a:gd name="T7" fmla="*/ 111 h 111"/>
              <a:gd name="T8" fmla="*/ 111 w 111"/>
              <a:gd name="T9" fmla="*/ 0 h 111"/>
            </a:gdLst>
            <a:ahLst/>
            <a:cxnLst>
              <a:cxn ang="0">
                <a:pos x="T0" y="T1"/>
              </a:cxn>
              <a:cxn ang="0">
                <a:pos x="T2" y="T3"/>
              </a:cxn>
              <a:cxn ang="0">
                <a:pos x="T4" y="T5"/>
              </a:cxn>
              <a:cxn ang="0">
                <a:pos x="T6" y="T7"/>
              </a:cxn>
              <a:cxn ang="0">
                <a:pos x="T8" y="T9"/>
              </a:cxn>
            </a:cxnLst>
            <a:rect l="0" t="0" r="r" b="b"/>
            <a:pathLst>
              <a:path w="111" h="111">
                <a:moveTo>
                  <a:pt x="111" y="0"/>
                </a:moveTo>
                <a:cubicBezTo>
                  <a:pt x="0" y="0"/>
                  <a:pt x="0" y="0"/>
                  <a:pt x="0" y="0"/>
                </a:cubicBezTo>
                <a:cubicBezTo>
                  <a:pt x="0" y="61"/>
                  <a:pt x="50" y="111"/>
                  <a:pt x="111" y="111"/>
                </a:cubicBezTo>
                <a:cubicBezTo>
                  <a:pt x="111" y="111"/>
                  <a:pt x="111" y="111"/>
                  <a:pt x="111" y="111"/>
                </a:cubicBezTo>
                <a:lnTo>
                  <a:pt x="111" y="0"/>
                </a:lnTo>
                <a:close/>
              </a:path>
            </a:pathLst>
          </a:custGeom>
          <a:solidFill>
            <a:srgbClr val="FAF9F9"/>
          </a:solidFill>
          <a:ln>
            <a:noFill/>
          </a:ln>
        </p:spPr>
        <p:txBody>
          <a:bodyPr vert="horz" wrap="square" lIns="91440" tIns="45720" rIns="91440" bIns="45720" numCol="1" anchor="t" anchorCtr="0" compatLnSpc="1"/>
          <a:lstStyle/>
          <a:p>
            <a:endParaRPr lang="zh-CN" altLang="en-US"/>
          </a:p>
        </p:txBody>
      </p:sp>
      <p:sp>
        <p:nvSpPr>
          <p:cNvPr id="59" name="Freeform 568"/>
          <p:cNvSpPr/>
          <p:nvPr userDrawn="1"/>
        </p:nvSpPr>
        <p:spPr bwMode="auto">
          <a:xfrm>
            <a:off x="487033" y="6122205"/>
            <a:ext cx="313482" cy="311116"/>
          </a:xfrm>
          <a:custGeom>
            <a:avLst/>
            <a:gdLst>
              <a:gd name="T0" fmla="*/ 1 w 112"/>
              <a:gd name="T1" fmla="*/ 111 h 111"/>
              <a:gd name="T2" fmla="*/ 112 w 112"/>
              <a:gd name="T3" fmla="*/ 111 h 111"/>
              <a:gd name="T4" fmla="*/ 1 w 112"/>
              <a:gd name="T5" fmla="*/ 0 h 111"/>
              <a:gd name="T6" fmla="*/ 0 w 112"/>
              <a:gd name="T7" fmla="*/ 0 h 111"/>
              <a:gd name="T8" fmla="*/ 1 w 112"/>
              <a:gd name="T9" fmla="*/ 111 h 111"/>
            </a:gdLst>
            <a:ahLst/>
            <a:cxnLst>
              <a:cxn ang="0">
                <a:pos x="T0" y="T1"/>
              </a:cxn>
              <a:cxn ang="0">
                <a:pos x="T2" y="T3"/>
              </a:cxn>
              <a:cxn ang="0">
                <a:pos x="T4" y="T5"/>
              </a:cxn>
              <a:cxn ang="0">
                <a:pos x="T6" y="T7"/>
              </a:cxn>
              <a:cxn ang="0">
                <a:pos x="T8" y="T9"/>
              </a:cxn>
            </a:cxnLst>
            <a:rect l="0" t="0" r="r" b="b"/>
            <a:pathLst>
              <a:path w="112" h="111">
                <a:moveTo>
                  <a:pt x="1" y="111"/>
                </a:moveTo>
                <a:cubicBezTo>
                  <a:pt x="112" y="111"/>
                  <a:pt x="112" y="111"/>
                  <a:pt x="112" y="111"/>
                </a:cubicBezTo>
                <a:cubicBezTo>
                  <a:pt x="112" y="50"/>
                  <a:pt x="61" y="0"/>
                  <a:pt x="1" y="0"/>
                </a:cubicBezTo>
                <a:cubicBezTo>
                  <a:pt x="1" y="0"/>
                  <a:pt x="1" y="0"/>
                  <a:pt x="0" y="0"/>
                </a:cubicBezTo>
                <a:lnTo>
                  <a:pt x="1" y="111"/>
                </a:lnTo>
                <a:close/>
              </a:path>
            </a:pathLst>
          </a:custGeom>
          <a:solidFill>
            <a:srgbClr val="FAF9F9"/>
          </a:solidFill>
          <a:ln>
            <a:noFill/>
          </a:ln>
        </p:spPr>
        <p:txBody>
          <a:bodyPr vert="horz" wrap="square" lIns="91440" tIns="45720" rIns="91440" bIns="45720" numCol="1" anchor="t" anchorCtr="0" compatLnSpc="1"/>
          <a:lstStyle/>
          <a:p>
            <a:endParaRPr lang="zh-CN" altLang="en-US"/>
          </a:p>
        </p:txBody>
      </p:sp>
      <p:sp>
        <p:nvSpPr>
          <p:cNvPr id="60" name="Freeform 569"/>
          <p:cNvSpPr/>
          <p:nvPr userDrawn="1"/>
        </p:nvSpPr>
        <p:spPr bwMode="auto">
          <a:xfrm>
            <a:off x="11341222" y="6122205"/>
            <a:ext cx="309933" cy="311116"/>
          </a:xfrm>
          <a:custGeom>
            <a:avLst/>
            <a:gdLst>
              <a:gd name="T0" fmla="*/ 111 w 111"/>
              <a:gd name="T1" fmla="*/ 111 h 111"/>
              <a:gd name="T2" fmla="*/ 0 w 111"/>
              <a:gd name="T3" fmla="*/ 111 h 111"/>
              <a:gd name="T4" fmla="*/ 111 w 111"/>
              <a:gd name="T5" fmla="*/ 0 h 111"/>
              <a:gd name="T6" fmla="*/ 111 w 111"/>
              <a:gd name="T7" fmla="*/ 0 h 111"/>
              <a:gd name="T8" fmla="*/ 111 w 111"/>
              <a:gd name="T9" fmla="*/ 111 h 111"/>
            </a:gdLst>
            <a:ahLst/>
            <a:cxnLst>
              <a:cxn ang="0">
                <a:pos x="T0" y="T1"/>
              </a:cxn>
              <a:cxn ang="0">
                <a:pos x="T2" y="T3"/>
              </a:cxn>
              <a:cxn ang="0">
                <a:pos x="T4" y="T5"/>
              </a:cxn>
              <a:cxn ang="0">
                <a:pos x="T6" y="T7"/>
              </a:cxn>
              <a:cxn ang="0">
                <a:pos x="T8" y="T9"/>
              </a:cxn>
            </a:cxnLst>
            <a:rect l="0" t="0" r="r" b="b"/>
            <a:pathLst>
              <a:path w="111" h="111">
                <a:moveTo>
                  <a:pt x="111" y="111"/>
                </a:moveTo>
                <a:cubicBezTo>
                  <a:pt x="0" y="111"/>
                  <a:pt x="0" y="111"/>
                  <a:pt x="0" y="111"/>
                </a:cubicBezTo>
                <a:cubicBezTo>
                  <a:pt x="0" y="50"/>
                  <a:pt x="50" y="0"/>
                  <a:pt x="111" y="0"/>
                </a:cubicBezTo>
                <a:cubicBezTo>
                  <a:pt x="111" y="0"/>
                  <a:pt x="111" y="0"/>
                  <a:pt x="111" y="0"/>
                </a:cubicBezTo>
                <a:lnTo>
                  <a:pt x="111" y="111"/>
                </a:lnTo>
                <a:close/>
              </a:path>
            </a:pathLst>
          </a:custGeom>
          <a:solidFill>
            <a:srgbClr val="FAF9F9"/>
          </a:solidFill>
          <a:ln>
            <a:noFill/>
          </a:ln>
        </p:spPr>
        <p:txBody>
          <a:bodyPr vert="horz" wrap="square" lIns="91440" tIns="45720" rIns="91440" bIns="45720" numCol="1" anchor="t" anchorCtr="0" compatLnSpc="1"/>
          <a:lstStyle/>
          <a:p>
            <a:endParaRPr lang="zh-CN" alt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8_标题幻灯片">
    <p:spTree>
      <p:nvGrpSpPr>
        <p:cNvPr id="1" name=""/>
        <p:cNvGrpSpPr/>
        <p:nvPr/>
      </p:nvGrpSpPr>
      <p:grpSpPr>
        <a:xfrm>
          <a:off x="0" y="0"/>
          <a:ext cx="0" cy="0"/>
          <a:chOff x="0" y="0"/>
          <a:chExt cx="0" cy="0"/>
        </a:xfrm>
      </p:grpSpPr>
      <p:sp>
        <p:nvSpPr>
          <p:cNvPr id="7" name="Rectangle 127"/>
          <p:cNvSpPr>
            <a:spLocks noChangeArrowheads="1"/>
          </p:cNvSpPr>
          <p:nvPr userDrawn="1"/>
        </p:nvSpPr>
        <p:spPr bwMode="auto">
          <a:xfrm>
            <a:off x="193568" y="190612"/>
            <a:ext cx="11809312" cy="6480720"/>
          </a:xfrm>
          <a:prstGeom prst="rect">
            <a:avLst/>
          </a:prstGeom>
          <a:solidFill>
            <a:srgbClr val="FAF9F9"/>
          </a:solidFill>
          <a:ln w="9525" cap="flat">
            <a:solidFill>
              <a:srgbClr val="A10016"/>
            </a:solidFill>
            <a:prstDash val="solid"/>
            <a:miter lim="800000"/>
          </a:ln>
        </p:spPr>
        <p:txBody>
          <a:bodyPr vert="horz" wrap="square" lIns="91440" tIns="45720" rIns="91440" bIns="45720" numCol="1" anchor="t" anchorCtr="0" compatLnSpc="1">
            <a:noAutofit/>
          </a:bodyPr>
          <a:lstStyle/>
          <a:p>
            <a:endParaRPr lang="zh-CN" alt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1_标题幻灯片">
    <p:spTree>
      <p:nvGrpSpPr>
        <p:cNvPr id="1" name=""/>
        <p:cNvGrpSpPr/>
        <p:nvPr/>
      </p:nvGrpSpPr>
      <p:grpSpPr>
        <a:xfrm>
          <a:off x="0" y="0"/>
          <a:ext cx="0" cy="0"/>
          <a:chOff x="0" y="0"/>
          <a:chExt cx="0" cy="0"/>
        </a:xfrm>
      </p:grpSpPr>
      <p:sp>
        <p:nvSpPr>
          <p:cNvPr id="2" name="任意多边形 1"/>
          <p:cNvSpPr>
            <a:spLocks noChangeArrowheads="1"/>
          </p:cNvSpPr>
          <p:nvPr userDrawn="1"/>
        </p:nvSpPr>
        <p:spPr bwMode="auto">
          <a:xfrm>
            <a:off x="366077" y="397155"/>
            <a:ext cx="11464295" cy="6067634"/>
          </a:xfrm>
          <a:custGeom>
            <a:avLst/>
            <a:gdLst>
              <a:gd name="connsiteX0" fmla="*/ 323715 w 11123727"/>
              <a:gd name="connsiteY0" fmla="*/ 0 h 5887384"/>
              <a:gd name="connsiteX1" fmla="*/ 10802258 w 11123727"/>
              <a:gd name="connsiteY1" fmla="*/ 0 h 5887384"/>
              <a:gd name="connsiteX2" fmla="*/ 10808520 w 11123727"/>
              <a:gd name="connsiteY2" fmla="*/ 62124 h 5887384"/>
              <a:gd name="connsiteX3" fmla="*/ 11060668 w 11123727"/>
              <a:gd name="connsiteY3" fmla="*/ 314272 h 5887384"/>
              <a:gd name="connsiteX4" fmla="*/ 11123727 w 11123727"/>
              <a:gd name="connsiteY4" fmla="*/ 320629 h 5887384"/>
              <a:gd name="connsiteX5" fmla="*/ 11123727 w 11123727"/>
              <a:gd name="connsiteY5" fmla="*/ 5559873 h 5887384"/>
              <a:gd name="connsiteX6" fmla="*/ 11060668 w 11123727"/>
              <a:gd name="connsiteY6" fmla="*/ 5566229 h 5887384"/>
              <a:gd name="connsiteX7" fmla="*/ 10801937 w 11123727"/>
              <a:gd name="connsiteY7" fmla="*/ 5883682 h 5887384"/>
              <a:gd name="connsiteX8" fmla="*/ 10802310 w 11123727"/>
              <a:gd name="connsiteY8" fmla="*/ 5887384 h 5887384"/>
              <a:gd name="connsiteX9" fmla="*/ 323663 w 11123727"/>
              <a:gd name="connsiteY9" fmla="*/ 5887384 h 5887384"/>
              <a:gd name="connsiteX10" fmla="*/ 324036 w 11123727"/>
              <a:gd name="connsiteY10" fmla="*/ 5883682 h 5887384"/>
              <a:gd name="connsiteX11" fmla="*/ 0 w 11123727"/>
              <a:gd name="connsiteY11" fmla="*/ 5559646 h 5887384"/>
              <a:gd name="connsiteX12" fmla="*/ 0 w 11123727"/>
              <a:gd name="connsiteY12" fmla="*/ 320856 h 5887384"/>
              <a:gd name="connsiteX13" fmla="*/ 317453 w 11123727"/>
              <a:gd name="connsiteY13" fmla="*/ 62125 h 5887384"/>
              <a:gd name="connsiteX14" fmla="*/ 323715 w 11123727"/>
              <a:gd name="connsiteY14" fmla="*/ 1 h 5887384"/>
              <a:gd name="connsiteX15" fmla="*/ 323715 w 11123727"/>
              <a:gd name="connsiteY15" fmla="*/ 0 h 5887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23727" h="5887384">
                <a:moveTo>
                  <a:pt x="323715" y="0"/>
                </a:moveTo>
                <a:lnTo>
                  <a:pt x="10802258" y="0"/>
                </a:lnTo>
                <a:lnTo>
                  <a:pt x="10808520" y="62124"/>
                </a:lnTo>
                <a:cubicBezTo>
                  <a:pt x="10834419" y="188687"/>
                  <a:pt x="10934105" y="288373"/>
                  <a:pt x="11060668" y="314272"/>
                </a:cubicBezTo>
                <a:lnTo>
                  <a:pt x="11123727" y="320629"/>
                </a:lnTo>
                <a:lnTo>
                  <a:pt x="11123727" y="5559873"/>
                </a:lnTo>
                <a:lnTo>
                  <a:pt x="11060668" y="5566229"/>
                </a:lnTo>
                <a:cubicBezTo>
                  <a:pt x="10913011" y="5596445"/>
                  <a:pt x="10801937" y="5727092"/>
                  <a:pt x="10801937" y="5883682"/>
                </a:cubicBezTo>
                <a:lnTo>
                  <a:pt x="10802310" y="5887384"/>
                </a:lnTo>
                <a:lnTo>
                  <a:pt x="323663" y="5887384"/>
                </a:lnTo>
                <a:lnTo>
                  <a:pt x="324036" y="5883682"/>
                </a:lnTo>
                <a:cubicBezTo>
                  <a:pt x="324036" y="5704722"/>
                  <a:pt x="178960" y="5559646"/>
                  <a:pt x="0" y="5559646"/>
                </a:cubicBezTo>
                <a:lnTo>
                  <a:pt x="0" y="320856"/>
                </a:lnTo>
                <a:cubicBezTo>
                  <a:pt x="156590" y="320856"/>
                  <a:pt x="287238" y="209782"/>
                  <a:pt x="317453" y="62125"/>
                </a:cubicBezTo>
                <a:lnTo>
                  <a:pt x="323715" y="1"/>
                </a:lnTo>
                <a:lnTo>
                  <a:pt x="323715" y="0"/>
                </a:lnTo>
                <a:close/>
              </a:path>
            </a:pathLst>
          </a:custGeom>
          <a:solidFill>
            <a:srgbClr val="FAF9F9"/>
          </a:solidFill>
          <a:ln w="9525" cap="flat">
            <a:solidFill>
              <a:srgbClr val="A10016"/>
            </a:solidFill>
            <a:prstDash val="solid"/>
            <a:miter lim="800000"/>
          </a:ln>
        </p:spPr>
        <p:txBody>
          <a:bodyPr vert="horz" wrap="square" lIns="91440" tIns="45720" rIns="91440" bIns="45720" numCol="1" anchor="t" anchorCtr="0" compatLnSpc="1">
            <a:noAutofit/>
          </a:bodyPr>
          <a:lstStyle/>
          <a:p>
            <a:endParaRPr lang="zh-CN" alt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CED5C3AC-9582-40C9-B0E8-7574576F7236}"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C82ADCC7-1F9E-4CCA-BBBC-13DF648A050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0" y="1589"/>
            <a:ext cx="12192391" cy="6856412"/>
          </a:xfrm>
          <a:prstGeom prst="rect">
            <a:avLst/>
          </a:prstGeom>
          <a:solidFill>
            <a:srgbClr val="F7F7F7"/>
          </a:solidFill>
          <a:ln>
            <a:noFill/>
          </a:ln>
        </p:spPr>
        <p:txBody>
          <a:bodyPr vert="horz" wrap="square" lIns="91440" tIns="45720" rIns="91440" bIns="45720" numCol="1" anchor="t" anchorCtr="0" compatLnSpc="1"/>
          <a:lstStyle/>
          <a:p>
            <a:endParaRPr lang="zh-CN" altLang="en-US"/>
          </a:p>
        </p:txBody>
      </p:sp>
      <p:sp>
        <p:nvSpPr>
          <p:cNvPr id="3" name="Rectangle 127"/>
          <p:cNvSpPr>
            <a:spLocks noChangeArrowheads="1"/>
          </p:cNvSpPr>
          <p:nvPr userDrawn="1"/>
        </p:nvSpPr>
        <p:spPr bwMode="auto">
          <a:xfrm>
            <a:off x="4449" y="3944"/>
            <a:ext cx="12187551" cy="6854056"/>
          </a:xfrm>
          <a:prstGeom prst="rect">
            <a:avLst/>
          </a:prstGeom>
          <a:solidFill>
            <a:srgbClr val="FAF9F9"/>
          </a:solidFill>
          <a:ln>
            <a:noFill/>
          </a:ln>
        </p:spPr>
        <p:txBody>
          <a:bodyPr vert="horz" wrap="square" lIns="91440" tIns="45720" rIns="91440" bIns="45720" numCol="1" anchor="t" anchorCtr="0" compatLnSpc="1"/>
          <a:lstStyle/>
          <a:p>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pn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文本框 269"/>
          <p:cNvSpPr txBox="1"/>
          <p:nvPr/>
        </p:nvSpPr>
        <p:spPr>
          <a:xfrm>
            <a:off x="5664200" y="3860800"/>
            <a:ext cx="1115695" cy="956310"/>
          </a:xfrm>
          <a:prstGeom prst="rect">
            <a:avLst/>
          </a:prstGeom>
          <a:noFill/>
        </p:spPr>
        <p:txBody>
          <a:bodyPr wrap="square" rtlCol="0" anchor="ctr">
            <a:noAutofit/>
          </a:bodyPr>
          <a:lstStyle>
            <a:defPPr>
              <a:defRPr lang="zh-CN"/>
            </a:defPPr>
            <a:lvl1pPr algn="ctr">
              <a:defRPr sz="2400">
                <a:solidFill>
                  <a:schemeClr val="accent1"/>
                </a:solidFill>
                <a:effectLst>
                  <a:outerShdw dist="63500" dir="5400000" algn="tl" rotWithShape="0">
                    <a:prstClr val="black">
                      <a:alpha val="10000"/>
                    </a:prstClr>
                  </a:outerShdw>
                </a:effectLst>
                <a:latin typeface="DIN-BlackItalic" pitchFamily="50" charset="0"/>
                <a:ea typeface="+mj-ea"/>
              </a:defRPr>
            </a:lvl1pPr>
          </a:lstStyle>
          <a:p>
            <a:pPr algn="l">
              <a:lnSpc>
                <a:spcPct val="130000"/>
              </a:lnSpc>
            </a:pPr>
            <a:r>
              <a:rPr lang="en-US" altLang="zh-CN" sz="2000" spc="300" dirty="0">
                <a:solidFill>
                  <a:schemeClr val="tx1">
                    <a:lumMod val="75000"/>
                    <a:lumOff val="25000"/>
                  </a:schemeClr>
                </a:solidFill>
                <a:effectLst/>
                <a:latin typeface="微软雅黑" charset="0"/>
                <a:ea typeface="微软雅黑" charset="0"/>
                <a:cs typeface="微软雅黑" charset="0"/>
              </a:rPr>
              <a:t>ikim</a:t>
            </a:r>
            <a:r>
              <a:rPr lang="zh-CN" altLang="en-US" sz="2000" spc="300" dirty="0">
                <a:solidFill>
                  <a:schemeClr val="tx1">
                    <a:lumMod val="75000"/>
                    <a:lumOff val="25000"/>
                  </a:schemeClr>
                </a:solidFill>
                <a:effectLst/>
                <a:latin typeface="微软雅黑" charset="0"/>
                <a:ea typeface="微软雅黑" charset="0"/>
                <a:cs typeface="微软雅黑" charset="0"/>
              </a:rPr>
              <a:t>队</a:t>
            </a:r>
            <a:endParaRPr lang="zh-CN" altLang="en-US" sz="2000" spc="300" dirty="0">
              <a:solidFill>
                <a:schemeClr val="tx1">
                  <a:lumMod val="75000"/>
                  <a:lumOff val="25000"/>
                </a:schemeClr>
              </a:solidFill>
              <a:effectLst/>
              <a:latin typeface="微软雅黑" charset="0"/>
              <a:ea typeface="微软雅黑" charset="0"/>
              <a:cs typeface="微软雅黑" charset="0"/>
            </a:endParaRPr>
          </a:p>
        </p:txBody>
      </p:sp>
      <p:sp>
        <p:nvSpPr>
          <p:cNvPr id="75" name="文本框 74"/>
          <p:cNvSpPr txBox="1"/>
          <p:nvPr/>
        </p:nvSpPr>
        <p:spPr>
          <a:xfrm>
            <a:off x="979456" y="2133133"/>
            <a:ext cx="10241280" cy="1198880"/>
          </a:xfrm>
          <a:prstGeom prst="rect">
            <a:avLst/>
          </a:prstGeom>
          <a:noFill/>
        </p:spPr>
        <p:txBody>
          <a:bodyPr wrap="none" rtlCol="0">
            <a:spAutoFit/>
          </a:bodyPr>
          <a:lstStyle/>
          <a:p>
            <a:pPr algn="ctr"/>
            <a:r>
              <a:rPr lang="zh-CN" altLang="en-US" sz="7200" dirty="0">
                <a:solidFill>
                  <a:srgbClr val="3F403F"/>
                </a:solidFill>
                <a:latin typeface="汉仪雅酷黑 75W" panose="020B0804020202020204" pitchFamily="34" charset="-122"/>
                <a:ea typeface="汉仪雅酷黑 75W" panose="020B0804020202020204" pitchFamily="34" charset="-122"/>
              </a:rPr>
              <a:t>开源社区检索与分析</a:t>
            </a:r>
            <a:r>
              <a:rPr lang="zh-CN" altLang="en-US" sz="7200" dirty="0">
                <a:solidFill>
                  <a:srgbClr val="3F403F"/>
                </a:solidFill>
                <a:latin typeface="汉仪雅酷黑 75W" panose="020B0804020202020204" pitchFamily="34" charset="-122"/>
                <a:ea typeface="汉仪雅酷黑 75W" panose="020B0804020202020204" pitchFamily="34" charset="-122"/>
              </a:rPr>
              <a:t>系统</a:t>
            </a:r>
            <a:endParaRPr lang="zh-CN" altLang="en-US" sz="7200" dirty="0">
              <a:solidFill>
                <a:srgbClr val="3F403F"/>
              </a:solidFill>
              <a:latin typeface="汉仪雅酷黑 75W" panose="020B0804020202020204" pitchFamily="34" charset="-122"/>
              <a:ea typeface="汉仪雅酷黑 75W" panose="020B0804020202020204" pitchFamily="34" charset="-122"/>
            </a:endParaRPr>
          </a:p>
        </p:txBody>
      </p:sp>
      <p:sp>
        <p:nvSpPr>
          <p:cNvPr id="4" name="文本框 3"/>
          <p:cNvSpPr txBox="1"/>
          <p:nvPr/>
        </p:nvSpPr>
        <p:spPr>
          <a:xfrm>
            <a:off x="2373598" y="3285023"/>
            <a:ext cx="7893685" cy="768350"/>
          </a:xfrm>
          <a:prstGeom prst="rect">
            <a:avLst/>
          </a:prstGeom>
          <a:noFill/>
        </p:spPr>
        <p:txBody>
          <a:bodyPr wrap="none" rtlCol="0">
            <a:spAutoFit/>
          </a:bodyPr>
          <a:p>
            <a:pPr algn="ctr"/>
            <a:r>
              <a:rPr lang="en-US" altLang="zh-CN" sz="4400" dirty="0">
                <a:solidFill>
                  <a:srgbClr val="3F403F"/>
                </a:solidFill>
                <a:latin typeface="汉仪雅酷黑 75W" panose="020B0804020202020204" pitchFamily="34" charset="-122"/>
                <a:ea typeface="汉仪雅酷黑 75W" panose="020B0804020202020204" pitchFamily="34" charset="-122"/>
              </a:rPr>
              <a:t>OS-COMMUNITY-EXPLORER</a:t>
            </a:r>
            <a:endParaRPr lang="en-US" altLang="zh-CN" sz="4400" dirty="0">
              <a:solidFill>
                <a:srgbClr val="3F403F"/>
              </a:solidFill>
              <a:latin typeface="汉仪雅酷黑 75W" panose="020B0804020202020204" pitchFamily="34" charset="-122"/>
              <a:ea typeface="汉仪雅酷黑 75W" panose="020B0804020202020204" pitchFamily="34" charset="-122"/>
            </a:endParaRP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659042" y="608781"/>
            <a:ext cx="63397" cy="3646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783334" y="530141"/>
            <a:ext cx="3027680" cy="521970"/>
          </a:xfrm>
          <a:prstGeom prst="rect">
            <a:avLst/>
          </a:prstGeom>
          <a:noFill/>
        </p:spPr>
        <p:txBody>
          <a:bodyPr wrap="none" rtlCol="0" anchor="ctr">
            <a:spAutoFit/>
          </a:bodyPr>
          <a:lstStyle/>
          <a:p>
            <a:r>
              <a:rPr lang="zh-CN" altLang="en-US" sz="2800" dirty="0">
                <a:solidFill>
                  <a:srgbClr val="A10016"/>
                </a:solidFill>
                <a:latin typeface="+mj-ea"/>
                <a:ea typeface="+mj-ea"/>
              </a:rPr>
              <a:t>社区发现算法</a:t>
            </a:r>
            <a:r>
              <a:rPr lang="zh-CN" altLang="en-US" sz="2800" dirty="0">
                <a:solidFill>
                  <a:srgbClr val="A10016"/>
                </a:solidFill>
                <a:latin typeface="+mj-ea"/>
                <a:ea typeface="+mj-ea"/>
              </a:rPr>
              <a:t>架构</a:t>
            </a:r>
            <a:endParaRPr lang="zh-CN" altLang="en-US" sz="2800" dirty="0">
              <a:solidFill>
                <a:srgbClr val="A10016"/>
              </a:solidFill>
              <a:latin typeface="+mj-ea"/>
              <a:ea typeface="+mj-ea"/>
            </a:endParaRPr>
          </a:p>
        </p:txBody>
      </p:sp>
      <p:pic>
        <p:nvPicPr>
          <p:cNvPr id="11" name="图片 10"/>
          <p:cNvPicPr>
            <a:picLocks noChangeAspect="1"/>
          </p:cNvPicPr>
          <p:nvPr/>
        </p:nvPicPr>
        <p:blipFill>
          <a:blip r:embed="rId1"/>
          <a:stretch>
            <a:fillRect/>
          </a:stretch>
        </p:blipFill>
        <p:spPr>
          <a:xfrm>
            <a:off x="767080" y="1843405"/>
            <a:ext cx="7191375" cy="3406775"/>
          </a:xfrm>
          <a:prstGeom prst="rect">
            <a:avLst/>
          </a:prstGeom>
        </p:spPr>
      </p:pic>
      <p:sp>
        <p:nvSpPr>
          <p:cNvPr id="3" name="文本框 2"/>
          <p:cNvSpPr txBox="1"/>
          <p:nvPr/>
        </p:nvSpPr>
        <p:spPr>
          <a:xfrm>
            <a:off x="8256270" y="2348865"/>
            <a:ext cx="3178175" cy="2960370"/>
          </a:xfrm>
          <a:prstGeom prst="rect">
            <a:avLst/>
          </a:prstGeom>
          <a:noFill/>
        </p:spPr>
        <p:txBody>
          <a:bodyPr wrap="square" rtlCol="0" anchor="t">
            <a:noAutofit/>
          </a:bodyPr>
          <a:p>
            <a:r>
              <a:rPr lang="zh-CN" altLang="en-US" sz="1400" b="1" spc="100" dirty="0">
                <a:solidFill>
                  <a:schemeClr val="tx2"/>
                </a:solidFill>
                <a:ea typeface="苹方 常规" panose="020B0300000000000000" pitchFamily="34" charset="-122"/>
                <a:sym typeface="+mn-ea"/>
              </a:rPr>
              <a:t>模块一：社区对比模块</a:t>
            </a:r>
            <a:endParaRPr lang="zh-CN" altLang="en-US" sz="1400" spc="100" dirty="0">
              <a:solidFill>
                <a:schemeClr val="tx2"/>
              </a:solidFill>
              <a:ea typeface="苹方 常规" panose="020B0300000000000000" pitchFamily="34" charset="-122"/>
              <a:sym typeface="+mn-ea"/>
            </a:endParaRPr>
          </a:p>
          <a:p>
            <a:r>
              <a:rPr lang="zh-CN" altLang="en-US" sz="1200" spc="100" dirty="0">
                <a:solidFill>
                  <a:schemeClr val="tx2"/>
                </a:solidFill>
                <a:ea typeface="苹方 常规" panose="020B0300000000000000" pitchFamily="34" charset="-122"/>
                <a:sym typeface="+mn-ea"/>
              </a:rPr>
              <a:t>对于输入的属性图分别经过两个共享参数编码器得到中间表示后到处节点</a:t>
            </a:r>
            <a:r>
              <a:rPr lang="en-US" altLang="zh-CN" sz="1200" spc="100" dirty="0">
                <a:solidFill>
                  <a:schemeClr val="tx2"/>
                </a:solidFill>
                <a:ea typeface="苹方 常规" panose="020B0300000000000000" pitchFamily="34" charset="-122"/>
                <a:sym typeface="+mn-ea"/>
              </a:rPr>
              <a:t>-</a:t>
            </a:r>
            <a:r>
              <a:rPr lang="zh-CN" altLang="en-US" sz="1200" spc="100" dirty="0">
                <a:solidFill>
                  <a:schemeClr val="tx2"/>
                </a:solidFill>
                <a:ea typeface="苹方 常规" panose="020B0300000000000000" pitchFamily="34" charset="-122"/>
                <a:sym typeface="+mn-ea"/>
              </a:rPr>
              <a:t>社区的样本概率分布，进行社区表示（即概率分布）的对比学习。</a:t>
            </a:r>
            <a:endParaRPr lang="zh-CN" altLang="en-US" sz="1200" spc="100" dirty="0">
              <a:solidFill>
                <a:schemeClr val="tx2"/>
              </a:solidFill>
              <a:ea typeface="苹方 常规" panose="020B0300000000000000" pitchFamily="34" charset="-122"/>
              <a:sym typeface="+mn-ea"/>
            </a:endParaRPr>
          </a:p>
          <a:p>
            <a:endParaRPr lang="zh-CN" altLang="en-US" sz="1100" spc="100" dirty="0">
              <a:solidFill>
                <a:schemeClr val="tx2"/>
              </a:solidFill>
              <a:ea typeface="苹方 常规" panose="020B0300000000000000" pitchFamily="34" charset="-122"/>
              <a:sym typeface="+mn-ea"/>
            </a:endParaRPr>
          </a:p>
          <a:p>
            <a:r>
              <a:rPr lang="zh-CN" altLang="en-US" sz="1400" b="1" spc="100" dirty="0">
                <a:solidFill>
                  <a:schemeClr val="tx2"/>
                </a:solidFill>
                <a:ea typeface="苹方 常规" panose="020B0300000000000000" pitchFamily="34" charset="-122"/>
                <a:sym typeface="+mn-ea"/>
              </a:rPr>
              <a:t>模块二：社区感知的节点对比</a:t>
            </a:r>
            <a:endParaRPr lang="zh-CN" altLang="en-US" sz="1400" b="1" spc="100" dirty="0">
              <a:solidFill>
                <a:schemeClr val="tx2"/>
              </a:solidFill>
              <a:ea typeface="苹方 常规" panose="020B0300000000000000" pitchFamily="34" charset="-122"/>
              <a:sym typeface="+mn-ea"/>
            </a:endParaRPr>
          </a:p>
          <a:p>
            <a:r>
              <a:rPr lang="zh-CN" altLang="en-US" sz="1200" spc="100" dirty="0">
                <a:solidFill>
                  <a:schemeClr val="tx2"/>
                </a:solidFill>
                <a:ea typeface="苹方 常规" panose="020B0300000000000000" pitchFamily="34" charset="-122"/>
                <a:sym typeface="+mn-ea"/>
              </a:rPr>
              <a:t>通过导出的节点</a:t>
            </a:r>
            <a:r>
              <a:rPr lang="en-US" altLang="zh-CN" sz="1200" spc="100" dirty="0">
                <a:solidFill>
                  <a:schemeClr val="tx2"/>
                </a:solidFill>
                <a:ea typeface="苹方 常规" panose="020B0300000000000000" pitchFamily="34" charset="-122"/>
                <a:sym typeface="+mn-ea"/>
              </a:rPr>
              <a:t>-</a:t>
            </a:r>
            <a:r>
              <a:rPr lang="zh-CN" altLang="en-US" sz="1200" spc="100" dirty="0">
                <a:solidFill>
                  <a:schemeClr val="tx2"/>
                </a:solidFill>
                <a:ea typeface="苹方 常规" panose="020B0300000000000000" pitchFamily="34" charset="-122"/>
                <a:sym typeface="+mn-ea"/>
              </a:rPr>
              <a:t>社区概率分布进一步协同优化中间表示的生成。</a:t>
            </a:r>
            <a:endParaRPr lang="zh-CN" altLang="en-US" sz="1200" spc="100" dirty="0">
              <a:solidFill>
                <a:schemeClr val="tx2"/>
              </a:solidFill>
              <a:ea typeface="苹方 常规" panose="020B0300000000000000" pitchFamily="34" charset="-122"/>
              <a:sym typeface="+mn-ea"/>
            </a:endParaRPr>
          </a:p>
          <a:p>
            <a:endParaRPr lang="zh-CN" altLang="en-US" sz="1100" spc="100" dirty="0">
              <a:solidFill>
                <a:schemeClr val="tx2"/>
              </a:solidFill>
              <a:ea typeface="苹方 常规" panose="020B0300000000000000" pitchFamily="34" charset="-122"/>
              <a:sym typeface="+mn-ea"/>
            </a:endParaRPr>
          </a:p>
          <a:p>
            <a:r>
              <a:rPr lang="zh-CN" altLang="en-US" sz="1400" b="1" spc="100" dirty="0">
                <a:solidFill>
                  <a:schemeClr val="tx2"/>
                </a:solidFill>
                <a:ea typeface="苹方 常规" panose="020B0300000000000000" pitchFamily="34" charset="-122"/>
                <a:sym typeface="+mn-ea"/>
              </a:rPr>
              <a:t>模块三：高置信引导的相关性消减</a:t>
            </a:r>
            <a:endParaRPr lang="zh-CN" altLang="en-US" sz="1400" b="1" spc="100" dirty="0">
              <a:solidFill>
                <a:schemeClr val="tx2"/>
              </a:solidFill>
              <a:ea typeface="苹方 常规" panose="020B0300000000000000" pitchFamily="34" charset="-122"/>
              <a:sym typeface="+mn-ea"/>
            </a:endParaRPr>
          </a:p>
          <a:p>
            <a:r>
              <a:rPr lang="zh-CN" altLang="en-US" sz="1200" spc="100" dirty="0">
                <a:solidFill>
                  <a:schemeClr val="tx2"/>
                </a:solidFill>
                <a:ea typeface="苹方 常规" panose="020B0300000000000000" pitchFamily="34" charset="-122"/>
                <a:sym typeface="+mn-ea"/>
              </a:rPr>
              <a:t>通过导出的节点-社区概率分布识别潜在的高概率同社区节点，对这一部分节点的表示在学习过程进行优化。</a:t>
            </a:r>
            <a:endParaRPr lang="zh-CN" altLang="en-US" sz="1200" b="1" spc="100" dirty="0">
              <a:solidFill>
                <a:schemeClr val="tx2"/>
              </a:solidFill>
              <a:ea typeface="苹方 常规" panose="020B0300000000000000" pitchFamily="34" charset="-122"/>
              <a:sym typeface="+mn-ea"/>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659042" y="608781"/>
            <a:ext cx="63397" cy="3646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783334" y="530141"/>
            <a:ext cx="1605280" cy="521970"/>
          </a:xfrm>
          <a:prstGeom prst="rect">
            <a:avLst/>
          </a:prstGeom>
          <a:noFill/>
        </p:spPr>
        <p:txBody>
          <a:bodyPr wrap="none" rtlCol="0" anchor="ctr">
            <a:spAutoFit/>
          </a:bodyPr>
          <a:lstStyle/>
          <a:p>
            <a:r>
              <a:rPr lang="zh-CN" altLang="en-US" sz="2800" dirty="0">
                <a:solidFill>
                  <a:srgbClr val="A10016"/>
                </a:solidFill>
                <a:latin typeface="+mj-ea"/>
                <a:ea typeface="+mj-ea"/>
              </a:rPr>
              <a:t>项目</a:t>
            </a:r>
            <a:r>
              <a:rPr lang="zh-CN" altLang="en-US" sz="2800" dirty="0">
                <a:solidFill>
                  <a:srgbClr val="A10016"/>
                </a:solidFill>
                <a:latin typeface="+mj-ea"/>
                <a:ea typeface="+mj-ea"/>
              </a:rPr>
              <a:t>预览</a:t>
            </a:r>
            <a:endParaRPr lang="zh-CN" altLang="en-US" sz="2800" dirty="0">
              <a:solidFill>
                <a:srgbClr val="A10016"/>
              </a:solidFill>
              <a:latin typeface="+mj-ea"/>
              <a:ea typeface="+mj-ea"/>
            </a:endParaRPr>
          </a:p>
        </p:txBody>
      </p:sp>
      <p:pic>
        <p:nvPicPr>
          <p:cNvPr id="2" name="图片 1"/>
          <p:cNvPicPr>
            <a:picLocks noChangeAspect="1"/>
          </p:cNvPicPr>
          <p:nvPr/>
        </p:nvPicPr>
        <p:blipFill>
          <a:blip r:embed="rId1"/>
          <a:stretch>
            <a:fillRect/>
          </a:stretch>
        </p:blipFill>
        <p:spPr>
          <a:xfrm>
            <a:off x="659130" y="1556385"/>
            <a:ext cx="7515225" cy="3736340"/>
          </a:xfrm>
          <a:prstGeom prst="rect">
            <a:avLst/>
          </a:prstGeom>
        </p:spPr>
      </p:pic>
      <p:pic>
        <p:nvPicPr>
          <p:cNvPr id="4" name="图片 3"/>
          <p:cNvPicPr>
            <a:picLocks noChangeAspect="1"/>
          </p:cNvPicPr>
          <p:nvPr/>
        </p:nvPicPr>
        <p:blipFill>
          <a:blip r:embed="rId2"/>
          <a:stretch>
            <a:fillRect/>
          </a:stretch>
        </p:blipFill>
        <p:spPr>
          <a:xfrm>
            <a:off x="8256270" y="1196975"/>
            <a:ext cx="3333750" cy="4947920"/>
          </a:xfrm>
          <a:prstGeom prst="rect">
            <a:avLst/>
          </a:prstGeom>
        </p:spPr>
      </p:pic>
      <p:sp>
        <p:nvSpPr>
          <p:cNvPr id="5" name="文本框 4"/>
          <p:cNvSpPr txBox="1"/>
          <p:nvPr/>
        </p:nvSpPr>
        <p:spPr>
          <a:xfrm>
            <a:off x="911860" y="5517515"/>
            <a:ext cx="6728460" cy="521970"/>
          </a:xfrm>
          <a:prstGeom prst="rect">
            <a:avLst/>
          </a:prstGeom>
          <a:noFill/>
        </p:spPr>
        <p:txBody>
          <a:bodyPr wrap="square" rtlCol="0" anchor="t">
            <a:spAutoFit/>
          </a:bodyPr>
          <a:p>
            <a:r>
              <a:rPr lang="zh-CN" altLang="en-US" sz="1400" spc="100" dirty="0">
                <a:solidFill>
                  <a:schemeClr val="tx2"/>
                </a:solidFill>
                <a:ea typeface="苹方 常规" panose="020B0300000000000000" pitchFamily="34" charset="-122"/>
                <a:sym typeface="+mn-ea"/>
              </a:rPr>
              <a:t>后续还包括社区发现节点颜色</a:t>
            </a:r>
            <a:r>
              <a:rPr lang="zh-CN" altLang="en-US" sz="1400" spc="100" dirty="0">
                <a:solidFill>
                  <a:schemeClr val="tx2"/>
                </a:solidFill>
                <a:ea typeface="苹方 常规" panose="020B0300000000000000" pitchFamily="34" charset="-122"/>
                <a:sym typeface="+mn-ea"/>
              </a:rPr>
              <a:t>渲染、搜索节点后的社区搜索结果高亮，以及点击仓库后的报表信息展示。</a:t>
            </a:r>
            <a:endParaRPr lang="zh-CN" altLang="en-US" sz="1400" spc="100" dirty="0">
              <a:solidFill>
                <a:schemeClr val="tx2"/>
              </a:solidFill>
              <a:ea typeface="苹方 常规" panose="020B0300000000000000" pitchFamily="34" charset="-122"/>
              <a:sym typeface="+mn-ea"/>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961179" y="2712154"/>
            <a:ext cx="4316888" cy="647700"/>
          </a:xfrm>
          <a:prstGeom prst="rect">
            <a:avLst/>
          </a:prstGeom>
          <a:solidFill>
            <a:schemeClr val="accent2">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5482083" y="2128452"/>
            <a:ext cx="1275080" cy="398780"/>
          </a:xfrm>
          <a:prstGeom prst="rect">
            <a:avLst/>
          </a:prstGeom>
          <a:noFill/>
        </p:spPr>
        <p:txBody>
          <a:bodyPr wrap="none" rtlCol="0">
            <a:spAutoFit/>
          </a:bodyPr>
          <a:lstStyle>
            <a:defPPr>
              <a:defRPr lang="zh-CN"/>
            </a:defPPr>
            <a:lvl1pPr>
              <a:defRPr spc="150">
                <a:solidFill>
                  <a:schemeClr val="bg1"/>
                </a:solidFill>
                <a:latin typeface="+mn-ea"/>
              </a:defRPr>
            </a:lvl1pPr>
          </a:lstStyle>
          <a:p>
            <a:pPr algn="ctr"/>
            <a:r>
              <a:rPr lang="zh-CN" altLang="en-US" sz="2000" dirty="0">
                <a:solidFill>
                  <a:schemeClr val="tx2"/>
                </a:solidFill>
              </a:rPr>
              <a:t>第</a:t>
            </a:r>
            <a:r>
              <a:rPr lang="zh-CN" altLang="en-US" sz="2000" dirty="0">
                <a:solidFill>
                  <a:schemeClr val="tx2"/>
                </a:solidFill>
              </a:rPr>
              <a:t>四部分</a:t>
            </a:r>
            <a:endParaRPr lang="zh-CN" altLang="en-US" sz="2000" dirty="0">
              <a:solidFill>
                <a:schemeClr val="tx2"/>
              </a:solidFill>
            </a:endParaRPr>
          </a:p>
        </p:txBody>
      </p:sp>
      <p:sp>
        <p:nvSpPr>
          <p:cNvPr id="16" name="矩形 15"/>
          <p:cNvSpPr/>
          <p:nvPr/>
        </p:nvSpPr>
        <p:spPr>
          <a:xfrm>
            <a:off x="1462727" y="5088398"/>
            <a:ext cx="9313793" cy="46082"/>
          </a:xfrm>
          <a:prstGeom prst="rect">
            <a:avLst/>
          </a:prstGeom>
          <a:solidFill>
            <a:srgbClr val="EFE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4656583" y="2874783"/>
            <a:ext cx="2926080" cy="922020"/>
          </a:xfrm>
          <a:prstGeom prst="rect">
            <a:avLst/>
          </a:prstGeom>
          <a:noFill/>
        </p:spPr>
        <p:txBody>
          <a:bodyPr wrap="none" rtlCol="0">
            <a:spAutoFit/>
          </a:bodyPr>
          <a:lstStyle>
            <a:defPPr>
              <a:defRPr lang="zh-CN"/>
            </a:defPPr>
            <a:lvl1pPr>
              <a:defRPr sz="5400">
                <a:ln w="3175">
                  <a:noFill/>
                </a:ln>
                <a:solidFill>
                  <a:schemeClr val="accent1"/>
                </a:solidFill>
                <a:latin typeface="+mj-ea"/>
                <a:ea typeface="+mj-ea"/>
              </a:defRPr>
            </a:lvl1pPr>
          </a:lstStyle>
          <a:p>
            <a:pPr algn="ctr"/>
            <a:r>
              <a:rPr lang="zh-CN" altLang="en-US" dirty="0">
                <a:solidFill>
                  <a:srgbClr val="A10016"/>
                </a:solidFill>
              </a:rPr>
              <a:t>应用场景</a:t>
            </a:r>
            <a:endParaRPr lang="zh-CN" altLang="en-US" dirty="0">
              <a:solidFill>
                <a:srgbClr val="A10016"/>
              </a:solidFill>
            </a:endParaRPr>
          </a:p>
        </p:txBody>
      </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659042" y="608781"/>
            <a:ext cx="63397" cy="3646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783334" y="530141"/>
            <a:ext cx="1605280" cy="521970"/>
          </a:xfrm>
          <a:prstGeom prst="rect">
            <a:avLst/>
          </a:prstGeom>
          <a:noFill/>
        </p:spPr>
        <p:txBody>
          <a:bodyPr wrap="none" rtlCol="0" anchor="ctr">
            <a:spAutoFit/>
          </a:bodyPr>
          <a:lstStyle/>
          <a:p>
            <a:r>
              <a:rPr lang="zh-CN" altLang="en-US" sz="2800" dirty="0">
                <a:solidFill>
                  <a:srgbClr val="A10016"/>
                </a:solidFill>
                <a:latin typeface="+mj-ea"/>
                <a:ea typeface="+mj-ea"/>
              </a:rPr>
              <a:t>应用</a:t>
            </a:r>
            <a:r>
              <a:rPr lang="zh-CN" altLang="en-US" sz="2800" dirty="0">
                <a:solidFill>
                  <a:srgbClr val="A10016"/>
                </a:solidFill>
                <a:latin typeface="+mj-ea"/>
                <a:ea typeface="+mj-ea"/>
              </a:rPr>
              <a:t>场景</a:t>
            </a:r>
            <a:endParaRPr lang="zh-CN" altLang="en-US" sz="2800" dirty="0">
              <a:solidFill>
                <a:srgbClr val="A10016"/>
              </a:solidFill>
              <a:latin typeface="+mj-ea"/>
              <a:ea typeface="+mj-ea"/>
            </a:endParaRPr>
          </a:p>
        </p:txBody>
      </p:sp>
      <p:sp>
        <p:nvSpPr>
          <p:cNvPr id="16" name="Freeform 48"/>
          <p:cNvSpPr>
            <a:spLocks noEditPoints="1"/>
          </p:cNvSpPr>
          <p:nvPr/>
        </p:nvSpPr>
        <p:spPr bwMode="auto">
          <a:xfrm>
            <a:off x="4903853" y="1617294"/>
            <a:ext cx="2384294" cy="3366312"/>
          </a:xfrm>
          <a:custGeom>
            <a:avLst/>
            <a:gdLst>
              <a:gd name="T0" fmla="*/ 2147483646 w 67"/>
              <a:gd name="T1" fmla="*/ 1292108981 h 106"/>
              <a:gd name="T2" fmla="*/ 2147483646 w 67"/>
              <a:gd name="T3" fmla="*/ 2147483646 h 106"/>
              <a:gd name="T4" fmla="*/ 2147483646 w 67"/>
              <a:gd name="T5" fmla="*/ 2147483646 h 106"/>
              <a:gd name="T6" fmla="*/ 2147483646 w 67"/>
              <a:gd name="T7" fmla="*/ 2147483646 h 106"/>
              <a:gd name="T8" fmla="*/ 2147483646 w 67"/>
              <a:gd name="T9" fmla="*/ 2147483646 h 106"/>
              <a:gd name="T10" fmla="*/ 2147483646 w 67"/>
              <a:gd name="T11" fmla="*/ 2147483646 h 106"/>
              <a:gd name="T12" fmla="*/ 2147483646 w 67"/>
              <a:gd name="T13" fmla="*/ 2147483646 h 106"/>
              <a:gd name="T14" fmla="*/ 2147483646 w 67"/>
              <a:gd name="T15" fmla="*/ 2147483646 h 106"/>
              <a:gd name="T16" fmla="*/ 2147483646 w 67"/>
              <a:gd name="T17" fmla="*/ 2147483646 h 106"/>
              <a:gd name="T18" fmla="*/ 1946947597 w 67"/>
              <a:gd name="T19" fmla="*/ 2147483646 h 106"/>
              <a:gd name="T20" fmla="*/ 1946947597 w 67"/>
              <a:gd name="T21" fmla="*/ 2147483646 h 106"/>
              <a:gd name="T22" fmla="*/ 1946947597 w 67"/>
              <a:gd name="T23" fmla="*/ 2147483646 h 106"/>
              <a:gd name="T24" fmla="*/ 1946947597 w 67"/>
              <a:gd name="T25" fmla="*/ 2147483646 h 106"/>
              <a:gd name="T26" fmla="*/ 2147483646 w 67"/>
              <a:gd name="T27" fmla="*/ 2147483646 h 106"/>
              <a:gd name="T28" fmla="*/ 2147483646 w 67"/>
              <a:gd name="T29" fmla="*/ 2147483646 h 106"/>
              <a:gd name="T30" fmla="*/ 0 w 67"/>
              <a:gd name="T31" fmla="*/ 2147483646 h 106"/>
              <a:gd name="T32" fmla="*/ 2147483646 w 67"/>
              <a:gd name="T33" fmla="*/ 0 h 106"/>
              <a:gd name="T34" fmla="*/ 2147483646 w 67"/>
              <a:gd name="T35" fmla="*/ 2147483646 h 106"/>
              <a:gd name="T36" fmla="*/ 2147483646 w 67"/>
              <a:gd name="T37" fmla="*/ 2147483646 h 106"/>
              <a:gd name="T38" fmla="*/ 2147483646 w 67"/>
              <a:gd name="T39" fmla="*/ 2147483646 h 106"/>
              <a:gd name="T40" fmla="*/ 2147483646 w 67"/>
              <a:gd name="T41" fmla="*/ 2147483646 h 106"/>
              <a:gd name="T42" fmla="*/ 2147483646 w 67"/>
              <a:gd name="T43" fmla="*/ 2147483646 h 106"/>
              <a:gd name="T44" fmla="*/ 2147483646 w 67"/>
              <a:gd name="T45" fmla="*/ 2147483646 h 106"/>
              <a:gd name="T46" fmla="*/ 2147483646 w 67"/>
              <a:gd name="T47" fmla="*/ 2147483646 h 106"/>
              <a:gd name="T48" fmla="*/ 2147483646 w 67"/>
              <a:gd name="T49" fmla="*/ 2147483646 h 106"/>
              <a:gd name="T50" fmla="*/ 2147483646 w 67"/>
              <a:gd name="T51" fmla="*/ 2147483646 h 106"/>
              <a:gd name="T52" fmla="*/ 2147483646 w 67"/>
              <a:gd name="T53" fmla="*/ 2147483646 h 106"/>
              <a:gd name="T54" fmla="*/ 2147483646 w 67"/>
              <a:gd name="T55" fmla="*/ 1938157787 h 106"/>
              <a:gd name="T56" fmla="*/ 2147483646 w 67"/>
              <a:gd name="T57" fmla="*/ 1938157787 h 106"/>
              <a:gd name="T58" fmla="*/ 1784696657 w 67"/>
              <a:gd name="T59" fmla="*/ 2147483646 h 106"/>
              <a:gd name="T60" fmla="*/ 2147483646 w 67"/>
              <a:gd name="T61" fmla="*/ 2147483646 h 106"/>
              <a:gd name="T62" fmla="*/ 2147483646 w 67"/>
              <a:gd name="T63" fmla="*/ 2147483646 h 106"/>
              <a:gd name="T64" fmla="*/ 2147483646 w 67"/>
              <a:gd name="T65" fmla="*/ 2147483646 h 106"/>
              <a:gd name="T66" fmla="*/ 2147483646 w 67"/>
              <a:gd name="T67" fmla="*/ 2147483646 h 106"/>
              <a:gd name="T68" fmla="*/ 2147483646 w 67"/>
              <a:gd name="T69" fmla="*/ 2147483646 h 106"/>
              <a:gd name="T70" fmla="*/ 2147483646 w 67"/>
              <a:gd name="T71" fmla="*/ 2147483646 h 106"/>
              <a:gd name="T72" fmla="*/ 2147483646 w 67"/>
              <a:gd name="T73" fmla="*/ 2147483646 h 106"/>
              <a:gd name="T74" fmla="*/ 2147483646 w 67"/>
              <a:gd name="T75" fmla="*/ 2147483646 h 106"/>
              <a:gd name="T76" fmla="*/ 2147483646 w 67"/>
              <a:gd name="T77" fmla="*/ 2147483646 h 106"/>
              <a:gd name="T78" fmla="*/ 2147483646 w 67"/>
              <a:gd name="T79" fmla="*/ 2147483646 h 106"/>
              <a:gd name="T80" fmla="*/ 2147483646 w 67"/>
              <a:gd name="T81" fmla="*/ 2147483646 h 106"/>
              <a:gd name="T82" fmla="*/ 2147483646 w 67"/>
              <a:gd name="T83" fmla="*/ 2147483646 h 106"/>
              <a:gd name="T84" fmla="*/ 2147483646 w 67"/>
              <a:gd name="T85" fmla="*/ 2147483646 h 106"/>
              <a:gd name="T86" fmla="*/ 2147483646 w 67"/>
              <a:gd name="T87" fmla="*/ 2147483646 h 106"/>
              <a:gd name="T88" fmla="*/ 2147483646 w 67"/>
              <a:gd name="T89" fmla="*/ 2147483646 h 106"/>
              <a:gd name="T90" fmla="*/ 2147483646 w 67"/>
              <a:gd name="T91" fmla="*/ 2147483646 h 106"/>
              <a:gd name="T92" fmla="*/ 2147483646 w 67"/>
              <a:gd name="T93" fmla="*/ 2147483646 h 106"/>
              <a:gd name="T94" fmla="*/ 2147483646 w 67"/>
              <a:gd name="T95" fmla="*/ 2147483646 h 106"/>
              <a:gd name="T96" fmla="*/ 2147483646 w 67"/>
              <a:gd name="T97" fmla="*/ 2147483646 h 106"/>
              <a:gd name="T98" fmla="*/ 2147483646 w 67"/>
              <a:gd name="T99" fmla="*/ 2147483646 h 106"/>
              <a:gd name="T100" fmla="*/ 2147483646 w 67"/>
              <a:gd name="T101" fmla="*/ 2147483646 h 106"/>
              <a:gd name="T102" fmla="*/ 2147483646 w 67"/>
              <a:gd name="T103" fmla="*/ 2147483646 h 10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rgbClr val="C0060C"/>
          </a:solidFill>
          <a:ln w="9525">
            <a:noFill/>
            <a:round/>
          </a:ln>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等线" panose="020F0502020204030204"/>
              <a:ea typeface="微软雅黑" panose="020B0503020204020204" pitchFamily="34" charset="-122"/>
              <a:cs typeface="+mn-cs"/>
            </a:endParaRPr>
          </a:p>
        </p:txBody>
      </p:sp>
      <p:sp>
        <p:nvSpPr>
          <p:cNvPr id="17" name="椭圆 16"/>
          <p:cNvSpPr/>
          <p:nvPr/>
        </p:nvSpPr>
        <p:spPr>
          <a:xfrm>
            <a:off x="7431640" y="2020611"/>
            <a:ext cx="482885" cy="48288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2</a:t>
            </a:r>
            <a:endParaRPr lang="zh-CN" altLang="en-US" dirty="0"/>
          </a:p>
        </p:txBody>
      </p:sp>
      <p:sp>
        <p:nvSpPr>
          <p:cNvPr id="18" name="文本框2"/>
          <p:cNvSpPr/>
          <p:nvPr/>
        </p:nvSpPr>
        <p:spPr>
          <a:xfrm>
            <a:off x="7914525" y="1917694"/>
            <a:ext cx="3737029" cy="922020"/>
          </a:xfrm>
          <a:prstGeom prst="rect">
            <a:avLst/>
          </a:prstGeom>
          <a:ln>
            <a:noFill/>
          </a:ln>
        </p:spPr>
        <p:txBody>
          <a:bodyPr wrap="square">
            <a:spAutoFit/>
          </a:bodyPr>
          <a:p>
            <a:pPr marL="0" marR="0" lvl="0" indent="0" algn="l" defTabSz="914400" rtl="0" eaLnBrk="1" fontAlgn="auto" latinLnBrk="0" hangingPunct="1">
              <a:lnSpc>
                <a:spcPct val="150000"/>
              </a:lnSpc>
              <a:spcBef>
                <a:spcPts val="2950"/>
              </a:spcBef>
              <a:spcAft>
                <a:spcPts val="0"/>
              </a:spcAft>
              <a:buClrTx/>
              <a:buSzTx/>
              <a:buFontTx/>
              <a:buNone/>
              <a:defRPr/>
            </a:pPr>
            <a:r>
              <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sym typeface="+mn-lt"/>
              </a:rPr>
              <a:t>对于仓库的维护和运营者，可以快速了解仓库自己仓库的生态群，同时提升对于组织关联仓库整体情况</a:t>
            </a:r>
            <a:r>
              <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sym typeface="+mn-lt"/>
              </a:rPr>
              <a:t>的感知。</a:t>
            </a:r>
            <a:endPar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sym typeface="+mn-lt"/>
            </a:endParaRPr>
          </a:p>
        </p:txBody>
      </p:sp>
      <p:sp>
        <p:nvSpPr>
          <p:cNvPr id="19" name="椭圆 18"/>
          <p:cNvSpPr/>
          <p:nvPr/>
        </p:nvSpPr>
        <p:spPr>
          <a:xfrm>
            <a:off x="7431640" y="4005911"/>
            <a:ext cx="482885" cy="482885"/>
          </a:xfrm>
          <a:prstGeom prst="ellipse">
            <a:avLst/>
          </a:prstGeom>
          <a:solidFill>
            <a:srgbClr val="C006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4</a:t>
            </a:r>
            <a:endParaRPr lang="zh-CN" altLang="en-US" dirty="0"/>
          </a:p>
        </p:txBody>
      </p:sp>
      <p:sp>
        <p:nvSpPr>
          <p:cNvPr id="20" name="文本框2"/>
          <p:cNvSpPr/>
          <p:nvPr/>
        </p:nvSpPr>
        <p:spPr>
          <a:xfrm>
            <a:off x="7914525" y="3902994"/>
            <a:ext cx="3737029" cy="922020"/>
          </a:xfrm>
          <a:prstGeom prst="rect">
            <a:avLst/>
          </a:prstGeom>
          <a:ln>
            <a:noFill/>
          </a:ln>
        </p:spPr>
        <p:txBody>
          <a:bodyPr wrap="square">
            <a:spAutoFit/>
          </a:bodyPr>
          <a:p>
            <a:pPr marL="0" marR="0" lvl="0" indent="0" algn="l" defTabSz="914400" rtl="0" eaLnBrk="1" fontAlgn="auto" latinLnBrk="0" hangingPunct="1">
              <a:lnSpc>
                <a:spcPct val="150000"/>
              </a:lnSpc>
              <a:spcBef>
                <a:spcPts val="2950"/>
              </a:spcBef>
              <a:spcAft>
                <a:spcPts val="0"/>
              </a:spcAft>
              <a:buClrTx/>
              <a:buSzTx/>
              <a:buFontTx/>
              <a:buNone/>
              <a:defRPr/>
            </a:pPr>
            <a:r>
              <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cs typeface="+mn-ea"/>
                <a:sym typeface="+mn-lt"/>
              </a:rPr>
              <a:t>对于主流开源项目群之间的关联情况会有直观地展示，通过图可视化快速定位到项目协作群，从而可以用社区的视角来洞察</a:t>
            </a:r>
            <a:r>
              <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cs typeface="+mn-ea"/>
                <a:sym typeface="+mn-lt"/>
              </a:rPr>
              <a:t>开源。</a:t>
            </a:r>
            <a:endPar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cs typeface="+mn-ea"/>
              <a:sym typeface="+mn-lt"/>
            </a:endParaRPr>
          </a:p>
        </p:txBody>
      </p:sp>
      <p:sp>
        <p:nvSpPr>
          <p:cNvPr id="21" name="椭圆 20"/>
          <p:cNvSpPr/>
          <p:nvPr/>
        </p:nvSpPr>
        <p:spPr>
          <a:xfrm>
            <a:off x="4277475" y="2020611"/>
            <a:ext cx="482885" cy="482885"/>
          </a:xfrm>
          <a:prstGeom prst="ellipse">
            <a:avLst/>
          </a:prstGeom>
          <a:solidFill>
            <a:srgbClr val="C006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1</a:t>
            </a:r>
            <a:endParaRPr lang="zh-CN" altLang="en-US" dirty="0"/>
          </a:p>
        </p:txBody>
      </p:sp>
      <p:sp>
        <p:nvSpPr>
          <p:cNvPr id="4" name="文本框2"/>
          <p:cNvSpPr/>
          <p:nvPr/>
        </p:nvSpPr>
        <p:spPr>
          <a:xfrm>
            <a:off x="540446" y="1917694"/>
            <a:ext cx="3737029" cy="645160"/>
          </a:xfrm>
          <a:prstGeom prst="rect">
            <a:avLst/>
          </a:prstGeom>
          <a:ln>
            <a:noFill/>
          </a:ln>
        </p:spPr>
        <p:txBody>
          <a:bodyPr wrap="square">
            <a:spAutoFit/>
          </a:bodyPr>
          <a:p>
            <a:pPr marL="0" marR="0" lvl="0" indent="0" algn="l" defTabSz="914400" rtl="0" eaLnBrk="1" fontAlgn="auto" latinLnBrk="0" hangingPunct="1">
              <a:lnSpc>
                <a:spcPct val="150000"/>
              </a:lnSpc>
              <a:spcBef>
                <a:spcPts val="2950"/>
              </a:spcBef>
              <a:spcAft>
                <a:spcPts val="0"/>
              </a:spcAft>
              <a:buClrTx/>
              <a:buSzTx/>
              <a:buFontTx/>
              <a:buNone/>
              <a:defRPr/>
            </a:pPr>
            <a:r>
              <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cs typeface="+mn-ea"/>
                <a:sym typeface="+mn-lt"/>
              </a:rPr>
              <a:t>用户需要想要快速探索</a:t>
            </a:r>
            <a:r>
              <a:rPr kumimoji="0" lang="en-US" altLang="zh-CN"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cs typeface="+mn-ea"/>
                <a:sym typeface="+mn-lt"/>
              </a:rPr>
              <a:t>GitHub</a:t>
            </a:r>
            <a:r>
              <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cs typeface="+mn-ea"/>
                <a:sym typeface="+mn-lt"/>
              </a:rPr>
              <a:t>的项目，发现其中仓库中的关联以及各个项目的分布情况。</a:t>
            </a:r>
            <a:endPar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cs typeface="+mn-ea"/>
              <a:sym typeface="+mn-lt"/>
            </a:endParaRPr>
          </a:p>
        </p:txBody>
      </p:sp>
      <p:sp>
        <p:nvSpPr>
          <p:cNvPr id="23" name="椭圆 22"/>
          <p:cNvSpPr/>
          <p:nvPr/>
        </p:nvSpPr>
        <p:spPr>
          <a:xfrm>
            <a:off x="4277475" y="4005911"/>
            <a:ext cx="482885" cy="48288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3</a:t>
            </a:r>
            <a:endParaRPr lang="zh-CN" altLang="en-US" dirty="0"/>
          </a:p>
        </p:txBody>
      </p:sp>
      <p:sp>
        <p:nvSpPr>
          <p:cNvPr id="24" name="文本框2"/>
          <p:cNvSpPr/>
          <p:nvPr/>
        </p:nvSpPr>
        <p:spPr>
          <a:xfrm>
            <a:off x="540446" y="3902994"/>
            <a:ext cx="3737029" cy="922020"/>
          </a:xfrm>
          <a:prstGeom prst="rect">
            <a:avLst/>
          </a:prstGeom>
          <a:ln>
            <a:noFill/>
          </a:ln>
        </p:spPr>
        <p:txBody>
          <a:bodyPr wrap="square">
            <a:spAutoFit/>
          </a:bodyPr>
          <a:p>
            <a:pPr marL="0" marR="0" lvl="0" indent="0" algn="l" defTabSz="914400" rtl="0" eaLnBrk="1" fontAlgn="auto" latinLnBrk="0" hangingPunct="1">
              <a:lnSpc>
                <a:spcPct val="150000"/>
              </a:lnSpc>
              <a:spcBef>
                <a:spcPts val="2950"/>
              </a:spcBef>
              <a:spcAft>
                <a:spcPts val="0"/>
              </a:spcAft>
              <a:buClrTx/>
              <a:buSzTx/>
              <a:buFontTx/>
              <a:buNone/>
              <a:defRPr/>
            </a:pPr>
            <a:r>
              <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sym typeface="+mn-lt"/>
              </a:rPr>
              <a:t>对于想要探索一些自己感兴趣方向以及</a:t>
            </a:r>
            <a:r>
              <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sym typeface="+mn-lt"/>
              </a:rPr>
              <a:t>想对其他一些</a:t>
            </a:r>
            <a:r>
              <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sym typeface="+mn-lt"/>
              </a:rPr>
              <a:t>相关仓库作贡献的开发者来说，本项目可以帮助开发者快速找到</a:t>
            </a:r>
            <a:r>
              <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sym typeface="+mn-lt"/>
              </a:rPr>
              <a:t>目标。</a:t>
            </a:r>
            <a:endParaRPr kumimoji="0" lang="zh-CN" altLang="en-US" sz="1200" b="0" i="0" u="none" strike="noStrike" kern="1200" cap="none" spc="0" normalizeH="0" baseline="0" noProof="0" dirty="0">
              <a:ln>
                <a:noFill/>
              </a:ln>
              <a:solidFill>
                <a:prstClr val="black">
                  <a:lumMod val="65000"/>
                  <a:lumOff val="35000"/>
                </a:prstClr>
              </a:solidFill>
              <a:effectLst/>
              <a:uLnTx/>
              <a:uFillTx/>
              <a:latin typeface="等线 Light" panose="02010600030101010101" pitchFamily="2" charset="-122"/>
              <a:ea typeface="等线 Light" panose="02010600030101010101" pitchFamily="2" charset="-122"/>
              <a:sym typeface="+mn-lt"/>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本框 47"/>
          <p:cNvSpPr txBox="1"/>
          <p:nvPr/>
        </p:nvSpPr>
        <p:spPr>
          <a:xfrm>
            <a:off x="4427188" y="3514281"/>
            <a:ext cx="3215005" cy="645160"/>
          </a:xfrm>
          <a:prstGeom prst="rect">
            <a:avLst/>
          </a:prstGeom>
          <a:noFill/>
        </p:spPr>
        <p:txBody>
          <a:bodyPr wrap="none" rtlCol="0" anchor="ctr">
            <a:spAutoFit/>
          </a:bodyPr>
          <a:lstStyle>
            <a:defPPr>
              <a:defRPr lang="zh-CN"/>
            </a:defPPr>
            <a:lvl1pPr algn="ctr">
              <a:defRPr sz="44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en-US" altLang="zh-CN" sz="3600" spc="300" dirty="0" smtClean="0">
                <a:solidFill>
                  <a:srgbClr val="7C322E"/>
                </a:solidFill>
                <a:effectLst/>
                <a:latin typeface="+mj-lt"/>
              </a:rPr>
              <a:t>THANK YOU</a:t>
            </a:r>
            <a:endParaRPr lang="en-US" altLang="zh-CN" sz="3600" spc="300" dirty="0" smtClean="0">
              <a:solidFill>
                <a:srgbClr val="7C322E"/>
              </a:solidFill>
              <a:effectLst/>
              <a:latin typeface="+mj-lt"/>
            </a:endParaRPr>
          </a:p>
        </p:txBody>
      </p:sp>
      <p:sp>
        <p:nvSpPr>
          <p:cNvPr id="93" name="文本框 92"/>
          <p:cNvSpPr txBox="1"/>
          <p:nvPr/>
        </p:nvSpPr>
        <p:spPr>
          <a:xfrm>
            <a:off x="4804696" y="2132695"/>
            <a:ext cx="2418080" cy="1445260"/>
          </a:xfrm>
          <a:prstGeom prst="rect">
            <a:avLst/>
          </a:prstGeom>
          <a:noFill/>
        </p:spPr>
        <p:txBody>
          <a:bodyPr wrap="none" rtlCol="0">
            <a:spAutoFit/>
          </a:bodyPr>
          <a:lstStyle/>
          <a:p>
            <a:pPr algn="ctr"/>
            <a:r>
              <a:rPr lang="zh-CN" altLang="en-US" sz="8800" dirty="0">
                <a:solidFill>
                  <a:srgbClr val="3F403F"/>
                </a:solidFill>
                <a:latin typeface="汉仪雅酷黑 75W" panose="020B0804020202020204" pitchFamily="34" charset="-122"/>
                <a:ea typeface="汉仪雅酷黑 75W" panose="020B0804020202020204" pitchFamily="34" charset="-122"/>
              </a:rPr>
              <a:t>感谢</a:t>
            </a:r>
            <a:endParaRPr lang="zh-CN" altLang="en-US" sz="8800" dirty="0">
              <a:solidFill>
                <a:srgbClr val="3F403F"/>
              </a:solidFill>
              <a:latin typeface="汉仪雅酷黑 75W" panose="020B0804020202020204" pitchFamily="34" charset="-122"/>
              <a:ea typeface="汉仪雅酷黑 75W" panose="020B0804020202020204" pitchFamily="34" charset="-122"/>
            </a:endParaRPr>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平行四边形 30"/>
          <p:cNvSpPr/>
          <p:nvPr/>
        </p:nvSpPr>
        <p:spPr>
          <a:xfrm>
            <a:off x="2327237" y="2492896"/>
            <a:ext cx="3336715" cy="611555"/>
          </a:xfrm>
          <a:prstGeom prst="parallelogram">
            <a:avLst>
              <a:gd name="adj" fmla="val 0"/>
            </a:avLst>
          </a:prstGeom>
          <a:noFill/>
          <a:ln>
            <a:solidFill>
              <a:srgbClr val="A1001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zh-CN" altLang="en-US" sz="2600" dirty="0">
                <a:solidFill>
                  <a:schemeClr val="tx2"/>
                </a:solidFill>
                <a:latin typeface="+mj-ea"/>
                <a:ea typeface="+mj-ea"/>
              </a:rPr>
              <a:t>背景</a:t>
            </a:r>
            <a:endParaRPr lang="zh-CN" altLang="en-US" sz="2600" dirty="0">
              <a:solidFill>
                <a:schemeClr val="tx2"/>
              </a:solidFill>
              <a:latin typeface="+mj-ea"/>
              <a:ea typeface="+mj-ea"/>
            </a:endParaRPr>
          </a:p>
        </p:txBody>
      </p:sp>
      <p:sp>
        <p:nvSpPr>
          <p:cNvPr id="34" name="平行四边形 33"/>
          <p:cNvSpPr/>
          <p:nvPr/>
        </p:nvSpPr>
        <p:spPr>
          <a:xfrm>
            <a:off x="7583821" y="2492896"/>
            <a:ext cx="3336715" cy="611555"/>
          </a:xfrm>
          <a:prstGeom prst="parallelogram">
            <a:avLst>
              <a:gd name="adj" fmla="val 0"/>
            </a:avLst>
          </a:prstGeom>
          <a:noFill/>
          <a:ln>
            <a:solidFill>
              <a:srgbClr val="A1001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zh-CN" altLang="en-US" sz="2600" dirty="0">
                <a:solidFill>
                  <a:schemeClr val="tx2"/>
                </a:solidFill>
                <a:latin typeface="+mj-ea"/>
                <a:ea typeface="+mj-ea"/>
              </a:rPr>
              <a:t>创新性与技术</a:t>
            </a:r>
            <a:r>
              <a:rPr lang="zh-CN" altLang="en-US" sz="2600" dirty="0">
                <a:solidFill>
                  <a:schemeClr val="tx2"/>
                </a:solidFill>
                <a:latin typeface="+mj-ea"/>
                <a:ea typeface="+mj-ea"/>
              </a:rPr>
              <a:t>挑战</a:t>
            </a:r>
            <a:endParaRPr lang="zh-CN" altLang="en-US" sz="2600" dirty="0">
              <a:solidFill>
                <a:schemeClr val="tx2"/>
              </a:solidFill>
              <a:latin typeface="+mj-ea"/>
              <a:ea typeface="+mj-ea"/>
            </a:endParaRPr>
          </a:p>
        </p:txBody>
      </p:sp>
      <p:sp>
        <p:nvSpPr>
          <p:cNvPr id="37" name="平行四边形 36"/>
          <p:cNvSpPr/>
          <p:nvPr/>
        </p:nvSpPr>
        <p:spPr>
          <a:xfrm>
            <a:off x="2327237" y="3962886"/>
            <a:ext cx="3336715" cy="611555"/>
          </a:xfrm>
          <a:prstGeom prst="parallelogram">
            <a:avLst>
              <a:gd name="adj" fmla="val 0"/>
            </a:avLst>
          </a:prstGeom>
          <a:noFill/>
          <a:ln>
            <a:solidFill>
              <a:srgbClr val="A1001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zh-CN" altLang="en-US" sz="2600" dirty="0">
                <a:solidFill>
                  <a:schemeClr val="tx2"/>
                </a:solidFill>
                <a:latin typeface="+mj-ea"/>
                <a:ea typeface="+mj-ea"/>
              </a:rPr>
              <a:t>设计</a:t>
            </a:r>
            <a:r>
              <a:rPr lang="zh-CN" altLang="en-US" sz="2600" dirty="0">
                <a:solidFill>
                  <a:schemeClr val="tx2"/>
                </a:solidFill>
                <a:latin typeface="+mj-ea"/>
                <a:ea typeface="+mj-ea"/>
              </a:rPr>
              <a:t>方案</a:t>
            </a:r>
            <a:endParaRPr lang="zh-CN" altLang="en-US" sz="2600" dirty="0">
              <a:solidFill>
                <a:schemeClr val="tx2"/>
              </a:solidFill>
              <a:latin typeface="+mj-ea"/>
              <a:ea typeface="+mj-ea"/>
            </a:endParaRPr>
          </a:p>
        </p:txBody>
      </p:sp>
      <p:sp>
        <p:nvSpPr>
          <p:cNvPr id="40" name="平行四边形 39"/>
          <p:cNvSpPr/>
          <p:nvPr/>
        </p:nvSpPr>
        <p:spPr>
          <a:xfrm>
            <a:off x="7583821" y="3962886"/>
            <a:ext cx="3336715" cy="611555"/>
          </a:xfrm>
          <a:prstGeom prst="parallelogram">
            <a:avLst>
              <a:gd name="adj" fmla="val 0"/>
            </a:avLst>
          </a:prstGeom>
          <a:noFill/>
          <a:ln>
            <a:solidFill>
              <a:srgbClr val="A1001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zh-CN" altLang="en-US" sz="2600" dirty="0">
                <a:solidFill>
                  <a:schemeClr val="tx2"/>
                </a:solidFill>
                <a:latin typeface="+mj-ea"/>
                <a:ea typeface="+mj-ea"/>
              </a:rPr>
              <a:t>应用</a:t>
            </a:r>
            <a:r>
              <a:rPr lang="zh-CN" altLang="en-US" sz="2600" dirty="0">
                <a:solidFill>
                  <a:schemeClr val="tx2"/>
                </a:solidFill>
                <a:latin typeface="+mj-ea"/>
                <a:ea typeface="+mj-ea"/>
              </a:rPr>
              <a:t>场景</a:t>
            </a:r>
            <a:endParaRPr lang="zh-CN" altLang="en-US" sz="2600" dirty="0">
              <a:solidFill>
                <a:schemeClr val="tx2"/>
              </a:solidFill>
              <a:latin typeface="+mj-ea"/>
              <a:ea typeface="+mj-ea"/>
            </a:endParaRPr>
          </a:p>
        </p:txBody>
      </p:sp>
      <p:sp>
        <p:nvSpPr>
          <p:cNvPr id="29" name="0"/>
          <p:cNvSpPr/>
          <p:nvPr/>
        </p:nvSpPr>
        <p:spPr>
          <a:xfrm>
            <a:off x="4466343" y="1307792"/>
            <a:ext cx="3263762" cy="264839"/>
          </a:xfrm>
          <a:prstGeom prst="roundRect">
            <a:avLst>
              <a:gd name="adj" fmla="val 0"/>
            </a:avLst>
          </a:prstGeom>
          <a:solidFill>
            <a:schemeClr val="accent2">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a:sym typeface="+mn-lt"/>
            </a:endParaRPr>
          </a:p>
        </p:txBody>
      </p:sp>
      <p:sp>
        <p:nvSpPr>
          <p:cNvPr id="30" name="平行四边形 29"/>
          <p:cNvSpPr/>
          <p:nvPr/>
        </p:nvSpPr>
        <p:spPr>
          <a:xfrm>
            <a:off x="1199456" y="2492897"/>
            <a:ext cx="1152128" cy="611555"/>
          </a:xfrm>
          <a:prstGeom prst="parallelogram">
            <a:avLst>
              <a:gd name="adj" fmla="val 0"/>
            </a:avLst>
          </a:prstGeom>
          <a:solidFill>
            <a:srgbClr val="A1001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dirty="0" smtClean="0">
                <a:latin typeface="+mn-ea"/>
              </a:rPr>
              <a:t>第一部分</a:t>
            </a:r>
            <a:endParaRPr lang="zh-CN" altLang="en-US" dirty="0">
              <a:latin typeface="+mn-ea"/>
            </a:endParaRPr>
          </a:p>
        </p:txBody>
      </p:sp>
      <p:sp>
        <p:nvSpPr>
          <p:cNvPr id="32" name="文本框 31"/>
          <p:cNvSpPr txBox="1"/>
          <p:nvPr/>
        </p:nvSpPr>
        <p:spPr>
          <a:xfrm>
            <a:off x="2512692" y="3164273"/>
            <a:ext cx="1662430" cy="275590"/>
          </a:xfrm>
          <a:prstGeom prst="rect">
            <a:avLst/>
          </a:prstGeom>
          <a:noFill/>
        </p:spPr>
        <p:txBody>
          <a:bodyPr wrap="none" rtlCol="0">
            <a:spAutoFit/>
          </a:bodyPr>
          <a:lstStyle/>
          <a:p>
            <a:r>
              <a:rPr lang="en-US" altLang="zh-CN" sz="1200" spc="250" dirty="0" smtClean="0">
                <a:solidFill>
                  <a:schemeClr val="tx2"/>
                </a:solidFill>
                <a:latin typeface="+mj-lt"/>
              </a:rPr>
              <a:t>BACKGROUND </a:t>
            </a:r>
            <a:endParaRPr lang="en-US" altLang="zh-CN" sz="1200" spc="250" dirty="0">
              <a:solidFill>
                <a:schemeClr val="tx2"/>
              </a:solidFill>
              <a:latin typeface="+mj-lt"/>
            </a:endParaRPr>
          </a:p>
        </p:txBody>
      </p:sp>
      <p:sp>
        <p:nvSpPr>
          <p:cNvPr id="33" name="平行四边形 32"/>
          <p:cNvSpPr/>
          <p:nvPr/>
        </p:nvSpPr>
        <p:spPr>
          <a:xfrm>
            <a:off x="6456040" y="2492897"/>
            <a:ext cx="1152128" cy="611555"/>
          </a:xfrm>
          <a:prstGeom prst="parallelogram">
            <a:avLst>
              <a:gd name="adj" fmla="val 0"/>
            </a:avLst>
          </a:prstGeom>
          <a:solidFill>
            <a:srgbClr val="A1001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dirty="0" smtClean="0">
                <a:latin typeface="+mn-ea"/>
              </a:rPr>
              <a:t>第二部分</a:t>
            </a:r>
            <a:endParaRPr lang="zh-CN" altLang="en-US" dirty="0">
              <a:latin typeface="+mn-ea"/>
            </a:endParaRPr>
          </a:p>
        </p:txBody>
      </p:sp>
      <p:sp>
        <p:nvSpPr>
          <p:cNvPr id="35" name="文本框 34"/>
          <p:cNvSpPr txBox="1"/>
          <p:nvPr/>
        </p:nvSpPr>
        <p:spPr>
          <a:xfrm>
            <a:off x="7769276" y="3164273"/>
            <a:ext cx="3338830" cy="275590"/>
          </a:xfrm>
          <a:prstGeom prst="rect">
            <a:avLst/>
          </a:prstGeom>
          <a:noFill/>
        </p:spPr>
        <p:txBody>
          <a:bodyPr wrap="none" rtlCol="0">
            <a:spAutoFit/>
          </a:bodyPr>
          <a:lstStyle/>
          <a:p>
            <a:r>
              <a:rPr lang="en-US" altLang="zh-CN" sz="1200" spc="250" dirty="0" smtClean="0">
                <a:solidFill>
                  <a:schemeClr val="tx2"/>
                </a:solidFill>
                <a:latin typeface="+mj-lt"/>
              </a:rPr>
              <a:t>INNOVATION AND </a:t>
            </a:r>
            <a:r>
              <a:rPr lang="en-US" altLang="zh-CN" sz="1200" spc="250" dirty="0" smtClean="0">
                <a:solidFill>
                  <a:schemeClr val="tx2"/>
                </a:solidFill>
                <a:latin typeface="+mj-lt"/>
              </a:rPr>
              <a:t>CHALLENGES</a:t>
            </a:r>
            <a:endParaRPr lang="en-US" altLang="zh-CN" sz="1200" spc="250" dirty="0" smtClean="0">
              <a:solidFill>
                <a:schemeClr val="tx2"/>
              </a:solidFill>
              <a:latin typeface="+mj-lt"/>
            </a:endParaRPr>
          </a:p>
        </p:txBody>
      </p:sp>
      <p:sp>
        <p:nvSpPr>
          <p:cNvPr id="36" name="平行四边形 35"/>
          <p:cNvSpPr/>
          <p:nvPr/>
        </p:nvSpPr>
        <p:spPr>
          <a:xfrm>
            <a:off x="1199456" y="3962887"/>
            <a:ext cx="1152128" cy="611555"/>
          </a:xfrm>
          <a:prstGeom prst="parallelogram">
            <a:avLst>
              <a:gd name="adj" fmla="val 0"/>
            </a:avLst>
          </a:prstGeom>
          <a:solidFill>
            <a:srgbClr val="A1001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dirty="0" smtClean="0">
                <a:latin typeface="+mn-ea"/>
              </a:rPr>
              <a:t>第三部分</a:t>
            </a:r>
            <a:endParaRPr lang="zh-CN" altLang="en-US" dirty="0">
              <a:latin typeface="+mn-ea"/>
            </a:endParaRPr>
          </a:p>
        </p:txBody>
      </p:sp>
      <p:sp>
        <p:nvSpPr>
          <p:cNvPr id="38" name="文本框 37"/>
          <p:cNvSpPr txBox="1"/>
          <p:nvPr/>
        </p:nvSpPr>
        <p:spPr>
          <a:xfrm>
            <a:off x="2512692" y="4634263"/>
            <a:ext cx="1854200" cy="275590"/>
          </a:xfrm>
          <a:prstGeom prst="rect">
            <a:avLst/>
          </a:prstGeom>
          <a:noFill/>
        </p:spPr>
        <p:txBody>
          <a:bodyPr wrap="none" rtlCol="0">
            <a:spAutoFit/>
          </a:bodyPr>
          <a:lstStyle/>
          <a:p>
            <a:r>
              <a:rPr lang="en-US" altLang="zh-CN" sz="1200" spc="250" dirty="0" smtClean="0">
                <a:solidFill>
                  <a:schemeClr val="tx2"/>
                </a:solidFill>
                <a:latin typeface="+mj-lt"/>
              </a:rPr>
              <a:t>DESIGN </a:t>
            </a:r>
            <a:r>
              <a:rPr lang="en-US" altLang="zh-CN" sz="1200" spc="250" dirty="0" smtClean="0">
                <a:solidFill>
                  <a:schemeClr val="tx2"/>
                </a:solidFill>
                <a:latin typeface="+mj-lt"/>
              </a:rPr>
              <a:t>SCHEME</a:t>
            </a:r>
            <a:endParaRPr lang="en-US" altLang="zh-CN" sz="1200" spc="250" dirty="0" smtClean="0">
              <a:solidFill>
                <a:schemeClr val="tx2"/>
              </a:solidFill>
              <a:latin typeface="+mj-lt"/>
            </a:endParaRPr>
          </a:p>
        </p:txBody>
      </p:sp>
      <p:sp>
        <p:nvSpPr>
          <p:cNvPr id="39" name="平行四边形 38"/>
          <p:cNvSpPr/>
          <p:nvPr/>
        </p:nvSpPr>
        <p:spPr>
          <a:xfrm>
            <a:off x="6456040" y="3962887"/>
            <a:ext cx="1152128" cy="611555"/>
          </a:xfrm>
          <a:prstGeom prst="parallelogram">
            <a:avLst>
              <a:gd name="adj" fmla="val 0"/>
            </a:avLst>
          </a:prstGeom>
          <a:solidFill>
            <a:srgbClr val="A1001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zh-CN" altLang="en-US" dirty="0" smtClean="0">
                <a:latin typeface="+mn-ea"/>
              </a:rPr>
              <a:t>第四部分</a:t>
            </a:r>
            <a:endParaRPr lang="zh-CN" altLang="en-US" dirty="0">
              <a:latin typeface="+mn-ea"/>
            </a:endParaRPr>
          </a:p>
        </p:txBody>
      </p:sp>
      <p:sp>
        <p:nvSpPr>
          <p:cNvPr id="41" name="文本框 40"/>
          <p:cNvSpPr txBox="1"/>
          <p:nvPr/>
        </p:nvSpPr>
        <p:spPr>
          <a:xfrm>
            <a:off x="7769276" y="4634263"/>
            <a:ext cx="2758440" cy="275590"/>
          </a:xfrm>
          <a:prstGeom prst="rect">
            <a:avLst/>
          </a:prstGeom>
          <a:noFill/>
        </p:spPr>
        <p:txBody>
          <a:bodyPr wrap="none" rtlCol="0">
            <a:spAutoFit/>
          </a:bodyPr>
          <a:lstStyle/>
          <a:p>
            <a:r>
              <a:rPr lang="en-US" altLang="zh-CN" sz="1200" spc="250" dirty="0" smtClean="0">
                <a:solidFill>
                  <a:schemeClr val="tx2"/>
                </a:solidFill>
                <a:latin typeface="+mj-lt"/>
              </a:rPr>
              <a:t>APPLICATION </a:t>
            </a:r>
            <a:r>
              <a:rPr lang="en-US" altLang="zh-CN" sz="1200" spc="250" dirty="0" smtClean="0">
                <a:solidFill>
                  <a:schemeClr val="tx2"/>
                </a:solidFill>
                <a:latin typeface="+mj-lt"/>
              </a:rPr>
              <a:t>SCENARIOS</a:t>
            </a:r>
            <a:endParaRPr lang="en-US" altLang="zh-CN" sz="1200" spc="250" dirty="0" smtClean="0">
              <a:solidFill>
                <a:schemeClr val="tx2"/>
              </a:solidFill>
              <a:latin typeface="+mj-lt"/>
            </a:endParaRPr>
          </a:p>
        </p:txBody>
      </p:sp>
      <p:sp>
        <p:nvSpPr>
          <p:cNvPr id="56" name="文本框 55"/>
          <p:cNvSpPr txBox="1"/>
          <p:nvPr/>
        </p:nvSpPr>
        <p:spPr>
          <a:xfrm>
            <a:off x="5636042" y="1072335"/>
            <a:ext cx="2010743" cy="461665"/>
          </a:xfrm>
          <a:prstGeom prst="rect">
            <a:avLst/>
          </a:prstGeom>
          <a:noFill/>
        </p:spPr>
        <p:txBody>
          <a:bodyPr wrap="none" rtlCol="0">
            <a:spAutoFit/>
          </a:bodyPr>
          <a:lstStyle/>
          <a:p>
            <a:r>
              <a:rPr lang="en-US" altLang="zh-CN" sz="2400" spc="300" dirty="0" smtClean="0">
                <a:solidFill>
                  <a:schemeClr val="tx2"/>
                </a:solidFill>
                <a:latin typeface="+mj-lt"/>
              </a:rPr>
              <a:t>/CONTENT</a:t>
            </a:r>
            <a:endParaRPr lang="en-US" altLang="zh-CN" sz="2400" spc="300" dirty="0">
              <a:solidFill>
                <a:schemeClr val="tx2"/>
              </a:solidFill>
              <a:latin typeface="+mj-lt"/>
            </a:endParaRPr>
          </a:p>
        </p:txBody>
      </p:sp>
      <p:sp>
        <p:nvSpPr>
          <p:cNvPr id="66" name="矩形 65"/>
          <p:cNvSpPr/>
          <p:nvPr/>
        </p:nvSpPr>
        <p:spPr>
          <a:xfrm>
            <a:off x="1199455" y="5759545"/>
            <a:ext cx="9721081" cy="45719"/>
          </a:xfrm>
          <a:prstGeom prst="rect">
            <a:avLst/>
          </a:prstGeom>
          <a:solidFill>
            <a:srgbClr val="EFE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p:cNvSpPr txBox="1"/>
          <p:nvPr/>
        </p:nvSpPr>
        <p:spPr>
          <a:xfrm>
            <a:off x="4540399" y="982469"/>
            <a:ext cx="1107996" cy="646331"/>
          </a:xfrm>
          <a:prstGeom prst="rect">
            <a:avLst/>
          </a:prstGeom>
          <a:noFill/>
        </p:spPr>
        <p:txBody>
          <a:bodyPr wrap="none" rtlCol="0">
            <a:spAutoFit/>
          </a:bodyPr>
          <a:lstStyle/>
          <a:p>
            <a:r>
              <a:rPr lang="zh-CN" altLang="en-US" sz="3600" dirty="0">
                <a:solidFill>
                  <a:schemeClr val="tx2"/>
                </a:solidFill>
                <a:latin typeface="+mj-ea"/>
                <a:ea typeface="+mj-ea"/>
              </a:rPr>
              <a:t>目录</a:t>
            </a:r>
            <a:endParaRPr lang="zh-CN" altLang="en-US" sz="3600" dirty="0">
              <a:solidFill>
                <a:schemeClr val="tx2"/>
              </a:solidFill>
              <a:latin typeface="+mj-ea"/>
              <a:ea typeface="+mj-ea"/>
            </a:endParaRPr>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961179" y="2712154"/>
            <a:ext cx="4316888" cy="647700"/>
          </a:xfrm>
          <a:prstGeom prst="rect">
            <a:avLst/>
          </a:prstGeom>
          <a:solidFill>
            <a:schemeClr val="accent2">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5475857" y="2128452"/>
            <a:ext cx="1287532" cy="400110"/>
          </a:xfrm>
          <a:prstGeom prst="rect">
            <a:avLst/>
          </a:prstGeom>
          <a:noFill/>
        </p:spPr>
        <p:txBody>
          <a:bodyPr wrap="none" rtlCol="0">
            <a:spAutoFit/>
          </a:bodyPr>
          <a:lstStyle>
            <a:defPPr>
              <a:defRPr lang="zh-CN"/>
            </a:defPPr>
            <a:lvl1pPr>
              <a:defRPr spc="150">
                <a:solidFill>
                  <a:schemeClr val="bg1"/>
                </a:solidFill>
                <a:latin typeface="+mn-ea"/>
              </a:defRPr>
            </a:lvl1pPr>
          </a:lstStyle>
          <a:p>
            <a:pPr algn="ctr"/>
            <a:r>
              <a:rPr lang="zh-CN" altLang="en-US" sz="2000" dirty="0">
                <a:solidFill>
                  <a:schemeClr val="tx2"/>
                </a:solidFill>
              </a:rPr>
              <a:t>第一部分</a:t>
            </a:r>
            <a:endParaRPr lang="zh-CN" altLang="en-US" sz="2000" dirty="0">
              <a:solidFill>
                <a:schemeClr val="tx2"/>
              </a:solidFill>
            </a:endParaRPr>
          </a:p>
        </p:txBody>
      </p:sp>
      <p:sp>
        <p:nvSpPr>
          <p:cNvPr id="16" name="矩形 15"/>
          <p:cNvSpPr/>
          <p:nvPr/>
        </p:nvSpPr>
        <p:spPr>
          <a:xfrm>
            <a:off x="1462727" y="5088398"/>
            <a:ext cx="9313793" cy="46082"/>
          </a:xfrm>
          <a:prstGeom prst="rect">
            <a:avLst/>
          </a:prstGeom>
          <a:solidFill>
            <a:srgbClr val="EFE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5342383" y="2874783"/>
            <a:ext cx="1554480" cy="922020"/>
          </a:xfrm>
          <a:prstGeom prst="rect">
            <a:avLst/>
          </a:prstGeom>
          <a:noFill/>
        </p:spPr>
        <p:txBody>
          <a:bodyPr wrap="none" rtlCol="0">
            <a:spAutoFit/>
          </a:bodyPr>
          <a:lstStyle>
            <a:defPPr>
              <a:defRPr lang="zh-CN"/>
            </a:defPPr>
            <a:lvl1pPr>
              <a:defRPr sz="5400">
                <a:ln w="3175">
                  <a:noFill/>
                </a:ln>
                <a:solidFill>
                  <a:schemeClr val="accent1"/>
                </a:solidFill>
                <a:latin typeface="+mj-ea"/>
                <a:ea typeface="+mj-ea"/>
              </a:defRPr>
            </a:lvl1pPr>
          </a:lstStyle>
          <a:p>
            <a:pPr algn="ctr"/>
            <a:r>
              <a:rPr lang="zh-CN" altLang="en-US" dirty="0">
                <a:solidFill>
                  <a:srgbClr val="A10016"/>
                </a:solidFill>
              </a:rPr>
              <a:t>背景</a:t>
            </a:r>
            <a:endParaRPr lang="zh-CN" altLang="en-US" dirty="0">
              <a:solidFill>
                <a:srgbClr val="A10016"/>
              </a:solidFill>
            </a:endParaRPr>
          </a:p>
        </p:txBody>
      </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659042" y="608781"/>
            <a:ext cx="63397" cy="3646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783334" y="530141"/>
            <a:ext cx="894080" cy="521970"/>
          </a:xfrm>
          <a:prstGeom prst="rect">
            <a:avLst/>
          </a:prstGeom>
          <a:noFill/>
        </p:spPr>
        <p:txBody>
          <a:bodyPr wrap="none" rtlCol="0" anchor="ctr">
            <a:spAutoFit/>
          </a:bodyPr>
          <a:lstStyle/>
          <a:p>
            <a:r>
              <a:rPr lang="zh-CN" altLang="en-US" sz="2800" dirty="0">
                <a:solidFill>
                  <a:srgbClr val="A10016"/>
                </a:solidFill>
                <a:latin typeface="+mj-ea"/>
                <a:ea typeface="+mj-ea"/>
              </a:rPr>
              <a:t>背景</a:t>
            </a:r>
            <a:endParaRPr lang="zh-CN" altLang="en-US" sz="2800" dirty="0">
              <a:solidFill>
                <a:srgbClr val="A10016"/>
              </a:solidFill>
              <a:latin typeface="+mj-ea"/>
              <a:ea typeface="+mj-ea"/>
            </a:endParaRPr>
          </a:p>
        </p:txBody>
      </p:sp>
      <p:sp>
        <p:nvSpPr>
          <p:cNvPr id="2" name="PA_矩形 10"/>
          <p:cNvSpPr/>
          <p:nvPr>
            <p:custDataLst>
              <p:tags r:id="rId1"/>
            </p:custDataLst>
          </p:nvPr>
        </p:nvSpPr>
        <p:spPr>
          <a:xfrm>
            <a:off x="1055370" y="1268730"/>
            <a:ext cx="9420860" cy="1706880"/>
          </a:xfrm>
          <a:prstGeom prst="rect">
            <a:avLst/>
          </a:prstGeom>
          <a:noFill/>
        </p:spPr>
        <p:txBody>
          <a:bodyPr wrap="square" rtlCol="0">
            <a:spAutoFit/>
          </a:bodyPr>
          <a:p>
            <a:pPr indent="360045" fontAlgn="auto">
              <a:lnSpc>
                <a:spcPct val="150000"/>
              </a:lnSpc>
            </a:pPr>
            <a:r>
              <a:rPr lang="zh-CN" altLang="en-US" sz="1400" dirty="0">
                <a:sym typeface="+mn-ea"/>
              </a:rPr>
              <a:t>开源项目往往天然存在社区结构，项目的不同部分由不同的开发者或团队负责，形成了基于任务、兴趣或技术栈的社群。GitHub社区检测旨在通过分析开发者之间的协作关系，识别开源项目中的社群结构。本应用基于GitHub上的贡献数据（如代码提交、拉取请求等日志信息）构建项目网络，提出新的社区检测算法，</a:t>
            </a:r>
            <a:r>
              <a:rPr lang="zh-CN" altLang="en-US" sz="1400" dirty="0">
                <a:sym typeface="+mn-ea"/>
              </a:rPr>
              <a:t>最后应用社群检测算法发现项目群体，并在页面上实现在线可视化分析。这有助于理解项目的社群结构、项目群中核心项目的观测以及相关仓库发现</a:t>
            </a:r>
            <a:r>
              <a:rPr lang="zh-CN" altLang="en-US" sz="1400" dirty="0">
                <a:sym typeface="+mn-ea"/>
              </a:rPr>
              <a:t>等。</a:t>
            </a:r>
            <a:endParaRPr lang="zh-CN" altLang="en-US" sz="1400" dirty="0">
              <a:sym typeface="+mn-ea"/>
            </a:endParaRPr>
          </a:p>
        </p:txBody>
      </p:sp>
      <p:pic>
        <p:nvPicPr>
          <p:cNvPr id="5" name="图片 4"/>
          <p:cNvPicPr>
            <a:picLocks noChangeAspect="1"/>
          </p:cNvPicPr>
          <p:nvPr/>
        </p:nvPicPr>
        <p:blipFill>
          <a:blip r:embed="rId2"/>
          <a:stretch>
            <a:fillRect/>
          </a:stretch>
        </p:blipFill>
        <p:spPr>
          <a:xfrm>
            <a:off x="4584065" y="3021330"/>
            <a:ext cx="2849880" cy="2697480"/>
          </a:xfrm>
          <a:prstGeom prst="rect">
            <a:avLst/>
          </a:prstGeom>
        </p:spPr>
      </p:pic>
      <p:pic>
        <p:nvPicPr>
          <p:cNvPr id="6" name="图片 5"/>
          <p:cNvPicPr>
            <a:picLocks noChangeAspect="1"/>
          </p:cNvPicPr>
          <p:nvPr/>
        </p:nvPicPr>
        <p:blipFill>
          <a:blip r:embed="rId3"/>
          <a:stretch>
            <a:fillRect/>
          </a:stretch>
        </p:blipFill>
        <p:spPr>
          <a:xfrm>
            <a:off x="7680960" y="3285490"/>
            <a:ext cx="3009900" cy="2010410"/>
          </a:xfrm>
          <a:prstGeom prst="rect">
            <a:avLst/>
          </a:prstGeom>
        </p:spPr>
      </p:pic>
      <p:sp>
        <p:nvSpPr>
          <p:cNvPr id="7" name="TextBox 15"/>
          <p:cNvSpPr txBox="1"/>
          <p:nvPr/>
        </p:nvSpPr>
        <p:spPr>
          <a:xfrm>
            <a:off x="1776095" y="2607310"/>
            <a:ext cx="8197215" cy="344805"/>
          </a:xfrm>
          <a:prstGeom prst="rect">
            <a:avLst/>
          </a:prstGeom>
          <a:noFill/>
        </p:spPr>
        <p:txBody>
          <a:bodyPr wrap="square" rtlCol="0">
            <a:spAutoFit/>
          </a:bodyPr>
          <a:lstStyle>
            <a:defPPr>
              <a:defRPr lang="zh-CN"/>
            </a:defPPr>
            <a:lvl1pPr>
              <a:lnSpc>
                <a:spcPct val="150000"/>
              </a:lnSpc>
              <a:defRPr sz="1100" spc="100">
                <a:solidFill>
                  <a:schemeClr val="tx2"/>
                </a:solidFill>
                <a:ea typeface="苹方 常规" panose="020B0300000000000000" pitchFamily="34" charset="-122"/>
              </a:defRPr>
            </a:lvl1pPr>
          </a:lstStyle>
          <a:p>
            <a:pPr marL="0" indent="0" algn="l"/>
            <a:r>
              <a:rPr lang="zh-CN" altLang="en-US">
                <a:latin typeface="仿宋_GB2312" charset="0"/>
                <a:cs typeface="宋体" charset="0"/>
                <a:sym typeface="+mn-ea"/>
              </a:rPr>
              <a:t>论文</a:t>
            </a:r>
            <a:r>
              <a:rPr lang="en-US" altLang="zh-CN" baseline="30000">
                <a:latin typeface="仿宋_GB2312" charset="0"/>
                <a:cs typeface="宋体" charset="0"/>
                <a:sym typeface="+mn-ea"/>
              </a:rPr>
              <a:t>[1]</a:t>
            </a:r>
            <a:r>
              <a:rPr lang="zh-CN" altLang="en-US">
                <a:latin typeface="仿宋_GB2312" charset="0"/>
                <a:cs typeface="宋体" charset="0"/>
                <a:sym typeface="+mn-ea"/>
              </a:rPr>
              <a:t>中的</a:t>
            </a:r>
            <a:r>
              <a:rPr lang="zh-CN" altLang="en-US">
                <a:latin typeface="仿宋_GB2312" charset="0"/>
                <a:cs typeface="宋体" charset="0"/>
                <a:sym typeface="+mn-ea"/>
              </a:rPr>
              <a:t>可视化应用</a:t>
            </a:r>
            <a:r>
              <a:rPr lang="zh-CN" altLang="en-US">
                <a:latin typeface="仿宋_GB2312" charset="0"/>
                <a:cs typeface="宋体" charset="0"/>
                <a:sym typeface="+mn-ea"/>
              </a:rPr>
              <a:t>示例：</a:t>
            </a:r>
            <a:endParaRPr lang="zh-CN" altLang="en-US">
              <a:latin typeface="仿宋_GB2312" charset="0"/>
              <a:cs typeface="宋体" charset="0"/>
              <a:sym typeface="+mn-ea"/>
            </a:endParaRPr>
          </a:p>
        </p:txBody>
      </p:sp>
      <p:sp>
        <p:nvSpPr>
          <p:cNvPr id="9" name="TextBox 15"/>
          <p:cNvSpPr txBox="1"/>
          <p:nvPr/>
        </p:nvSpPr>
        <p:spPr>
          <a:xfrm>
            <a:off x="859915" y="5877268"/>
            <a:ext cx="9811676" cy="598805"/>
          </a:xfrm>
          <a:prstGeom prst="rect">
            <a:avLst/>
          </a:prstGeom>
          <a:noFill/>
        </p:spPr>
        <p:txBody>
          <a:bodyPr wrap="square" rtlCol="0">
            <a:spAutoFit/>
          </a:bodyPr>
          <a:lstStyle>
            <a:defPPr>
              <a:defRPr lang="zh-CN"/>
            </a:defPPr>
            <a:lvl1pPr>
              <a:lnSpc>
                <a:spcPct val="150000"/>
              </a:lnSpc>
              <a:defRPr sz="1100" spc="100">
                <a:solidFill>
                  <a:schemeClr val="tx2"/>
                </a:solidFill>
                <a:ea typeface="苹方 常规" panose="020B0300000000000000" pitchFamily="34" charset="-122"/>
              </a:defRPr>
            </a:lvl1pPr>
          </a:lstStyle>
          <a:p>
            <a:pPr marL="0" indent="0" algn="l"/>
            <a:r>
              <a:rPr lang="en-US">
                <a:latin typeface="仿宋_GB2312" charset="0"/>
                <a:cs typeface="宋体" charset="0"/>
                <a:sym typeface="+mn-ea"/>
              </a:rPr>
              <a:t>[1] Blincoe, K., Harrison, F., Kaur, N., Damian, D. (2019). Reference coupling: An exploration of inter-project technical dependencies and their characteristics within large software ecosystems. Information and Software Technology, 110, 174-189.</a:t>
            </a:r>
            <a:endParaRPr lang="en-US" dirty="0"/>
          </a:p>
        </p:txBody>
      </p:sp>
      <p:pic>
        <p:nvPicPr>
          <p:cNvPr id="10" name="图片 9"/>
          <p:cNvPicPr>
            <a:picLocks noChangeAspect="1"/>
          </p:cNvPicPr>
          <p:nvPr/>
        </p:nvPicPr>
        <p:blipFill>
          <a:blip r:embed="rId4"/>
          <a:stretch>
            <a:fillRect/>
          </a:stretch>
        </p:blipFill>
        <p:spPr>
          <a:xfrm>
            <a:off x="1559560" y="3068955"/>
            <a:ext cx="2684145" cy="2649855"/>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961179" y="2712154"/>
            <a:ext cx="4316888" cy="647700"/>
          </a:xfrm>
          <a:prstGeom prst="rect">
            <a:avLst/>
          </a:prstGeom>
          <a:solidFill>
            <a:schemeClr val="accent2">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5482083" y="2128452"/>
            <a:ext cx="1275080" cy="398780"/>
          </a:xfrm>
          <a:prstGeom prst="rect">
            <a:avLst/>
          </a:prstGeom>
          <a:noFill/>
        </p:spPr>
        <p:txBody>
          <a:bodyPr wrap="none" rtlCol="0">
            <a:spAutoFit/>
          </a:bodyPr>
          <a:lstStyle>
            <a:defPPr>
              <a:defRPr lang="zh-CN"/>
            </a:defPPr>
            <a:lvl1pPr>
              <a:defRPr spc="150">
                <a:solidFill>
                  <a:schemeClr val="bg1"/>
                </a:solidFill>
                <a:latin typeface="+mn-ea"/>
              </a:defRPr>
            </a:lvl1pPr>
          </a:lstStyle>
          <a:p>
            <a:pPr algn="ctr"/>
            <a:r>
              <a:rPr lang="zh-CN" altLang="en-US" sz="2000" dirty="0">
                <a:solidFill>
                  <a:schemeClr val="tx2"/>
                </a:solidFill>
              </a:rPr>
              <a:t>第</a:t>
            </a:r>
            <a:r>
              <a:rPr lang="zh-CN" altLang="en-US" sz="2000" dirty="0">
                <a:solidFill>
                  <a:schemeClr val="tx2"/>
                </a:solidFill>
              </a:rPr>
              <a:t>二部分</a:t>
            </a:r>
            <a:endParaRPr lang="zh-CN" altLang="en-US" sz="2000" dirty="0">
              <a:solidFill>
                <a:schemeClr val="tx2"/>
              </a:solidFill>
            </a:endParaRPr>
          </a:p>
        </p:txBody>
      </p:sp>
      <p:sp>
        <p:nvSpPr>
          <p:cNvPr id="16" name="矩形 15"/>
          <p:cNvSpPr/>
          <p:nvPr/>
        </p:nvSpPr>
        <p:spPr>
          <a:xfrm>
            <a:off x="1462727" y="5088398"/>
            <a:ext cx="9313793" cy="46082"/>
          </a:xfrm>
          <a:prstGeom prst="rect">
            <a:avLst/>
          </a:prstGeom>
          <a:solidFill>
            <a:srgbClr val="EFE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3284983" y="2874783"/>
            <a:ext cx="5669280" cy="922020"/>
          </a:xfrm>
          <a:prstGeom prst="rect">
            <a:avLst/>
          </a:prstGeom>
          <a:noFill/>
        </p:spPr>
        <p:txBody>
          <a:bodyPr wrap="none" rtlCol="0">
            <a:spAutoFit/>
          </a:bodyPr>
          <a:lstStyle>
            <a:defPPr>
              <a:defRPr lang="zh-CN"/>
            </a:defPPr>
            <a:lvl1pPr>
              <a:defRPr sz="5400">
                <a:ln w="3175">
                  <a:noFill/>
                </a:ln>
                <a:solidFill>
                  <a:schemeClr val="accent1"/>
                </a:solidFill>
                <a:latin typeface="+mj-ea"/>
                <a:ea typeface="+mj-ea"/>
              </a:defRPr>
            </a:lvl1pPr>
          </a:lstStyle>
          <a:p>
            <a:pPr algn="ctr"/>
            <a:r>
              <a:rPr lang="zh-CN" altLang="en-US" dirty="0">
                <a:solidFill>
                  <a:srgbClr val="A10016"/>
                </a:solidFill>
              </a:rPr>
              <a:t>创新性与技术</a:t>
            </a:r>
            <a:r>
              <a:rPr lang="zh-CN" altLang="en-US" dirty="0">
                <a:solidFill>
                  <a:srgbClr val="A10016"/>
                </a:solidFill>
              </a:rPr>
              <a:t>挑战</a:t>
            </a:r>
            <a:endParaRPr lang="zh-CN" altLang="en-US" dirty="0">
              <a:solidFill>
                <a:srgbClr val="A10016"/>
              </a:solidFill>
            </a:endParaRPr>
          </a:p>
        </p:txBody>
      </p:sp>
      <p:sp>
        <p:nvSpPr>
          <p:cNvPr id="2" name="文本框 1"/>
          <p:cNvSpPr txBox="1"/>
          <p:nvPr/>
        </p:nvSpPr>
        <p:spPr>
          <a:xfrm>
            <a:off x="4379595" y="-1026160"/>
            <a:ext cx="4064000" cy="368300"/>
          </a:xfrm>
          <a:prstGeom prst="rect">
            <a:avLst/>
          </a:prstGeom>
          <a:noFill/>
        </p:spPr>
        <p:txBody>
          <a:bodyPr wrap="square" rtlCol="0">
            <a:spAutoFit/>
          </a:bodyPr>
          <a:p>
            <a:endParaRPr lang="zh-CN" altLang="en-US"/>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908051" y="5701576"/>
            <a:ext cx="3216482" cy="144016"/>
          </a:xfrm>
          <a:prstGeom prst="rect">
            <a:avLst/>
          </a:prstGeom>
          <a:solidFill>
            <a:schemeClr val="accent2"/>
          </a:solidFill>
          <a:ln w="3175">
            <a:noFill/>
            <a:prstDash val="solid"/>
            <a:roun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black"/>
              </a:solidFill>
              <a:effectLst/>
              <a:uLnTx/>
              <a:uFillTx/>
              <a:latin typeface="Calibri" panose="020F0502020204030204"/>
            </a:endParaRPr>
          </a:p>
        </p:txBody>
      </p:sp>
      <p:sp>
        <p:nvSpPr>
          <p:cNvPr id="24" name="矩形 23"/>
          <p:cNvSpPr/>
          <p:nvPr/>
        </p:nvSpPr>
        <p:spPr>
          <a:xfrm>
            <a:off x="8067464" y="5701576"/>
            <a:ext cx="3216481" cy="144016"/>
          </a:xfrm>
          <a:prstGeom prst="rect">
            <a:avLst/>
          </a:prstGeom>
          <a:solidFill>
            <a:schemeClr val="accent2"/>
          </a:solidFill>
          <a:ln w="3175">
            <a:noFill/>
            <a:prstDash val="solid"/>
            <a:roun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black"/>
              </a:solidFill>
              <a:effectLst/>
              <a:uLnTx/>
              <a:uFillTx/>
              <a:latin typeface="Calibri" panose="020F0502020204030204"/>
            </a:endParaRPr>
          </a:p>
        </p:txBody>
      </p:sp>
      <p:sp>
        <p:nvSpPr>
          <p:cNvPr id="27" name="矩形 26"/>
          <p:cNvSpPr/>
          <p:nvPr/>
        </p:nvSpPr>
        <p:spPr>
          <a:xfrm>
            <a:off x="4487758" y="5701576"/>
            <a:ext cx="3216482" cy="144016"/>
          </a:xfrm>
          <a:prstGeom prst="rect">
            <a:avLst/>
          </a:prstGeom>
          <a:solidFill>
            <a:schemeClr val="accent2"/>
          </a:solidFill>
          <a:ln w="3175">
            <a:noFill/>
            <a:prstDash val="solid"/>
            <a:roun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black"/>
              </a:solidFill>
              <a:effectLst/>
              <a:uLnTx/>
              <a:uFillTx/>
              <a:latin typeface="Calibri" panose="020F0502020204030204"/>
            </a:endParaRPr>
          </a:p>
        </p:txBody>
      </p:sp>
      <p:sp>
        <p:nvSpPr>
          <p:cNvPr id="28" name="矩形: 剪去单角 437"/>
          <p:cNvSpPr/>
          <p:nvPr/>
        </p:nvSpPr>
        <p:spPr>
          <a:xfrm>
            <a:off x="904339" y="1916832"/>
            <a:ext cx="3216482" cy="3928760"/>
          </a:xfrm>
          <a:prstGeom prst="snip1Rect">
            <a:avLst>
              <a:gd name="adj" fmla="val 29383"/>
            </a:avLst>
          </a:prstGeom>
          <a:noFill/>
          <a:ln w="12700" cap="flat" cmpd="sng" algn="ctr">
            <a:solidFill>
              <a:schemeClr val="accent2"/>
            </a:solidFill>
            <a:prstDash val="solid"/>
            <a:miter lim="800000"/>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29" name="任意多边形: 形状 438"/>
          <p:cNvSpPr/>
          <p:nvPr/>
        </p:nvSpPr>
        <p:spPr bwMode="auto">
          <a:xfrm>
            <a:off x="3309319" y="1916832"/>
            <a:ext cx="811504" cy="835696"/>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rgbClr val="A10016"/>
          </a:solidFill>
          <a:ln w="3175">
            <a:noFill/>
            <a:prstDash val="solid"/>
            <a:round/>
          </a:ln>
          <a:effectLst/>
        </p:spPr>
        <p:txBody>
          <a:bodyPr vert="horz" wrap="square" lIns="121920" tIns="60960" rIns="121920" bIns="60960" anchor="t" anchorCtr="0" compatLnSpc="1">
            <a:normAutofit/>
          </a:bodyPr>
          <a:lstStyle/>
          <a:p>
            <a:pPr marL="0" marR="0" lvl="0" indent="0" algn="r" defTabSz="457200" eaLnBrk="1" fontAlgn="auto" latinLnBrk="0" hangingPunct="1">
              <a:lnSpc>
                <a:spcPct val="100000"/>
              </a:lnSpc>
              <a:spcBef>
                <a:spcPts val="0"/>
              </a:spcBef>
              <a:spcAft>
                <a:spcPts val="0"/>
              </a:spcAft>
              <a:buClrTx/>
              <a:buSzTx/>
              <a:buFontTx/>
              <a:buNone/>
              <a:defRPr/>
            </a:pPr>
            <a:r>
              <a:rPr kumimoji="0" lang="en-US" altLang="ko-KR" sz="2800" u="none" strike="noStrike" kern="0" cap="none" spc="0" normalizeH="0" baseline="0" noProof="0" dirty="0">
                <a:ln>
                  <a:noFill/>
                </a:ln>
                <a:solidFill>
                  <a:prstClr val="white"/>
                </a:solidFill>
                <a:effectLst/>
                <a:uLnTx/>
                <a:uFillTx/>
                <a:latin typeface="+mj-lt"/>
              </a:rPr>
              <a:t>1</a:t>
            </a:r>
            <a:endParaRPr kumimoji="0" lang="en-US" altLang="ko-KR" sz="2800" u="none" strike="noStrike" kern="0" cap="none" spc="0" normalizeH="0" baseline="0" noProof="0" dirty="0">
              <a:ln>
                <a:noFill/>
              </a:ln>
              <a:solidFill>
                <a:prstClr val="white"/>
              </a:solidFill>
              <a:effectLst/>
              <a:uLnTx/>
              <a:uFillTx/>
              <a:latin typeface="+mj-lt"/>
            </a:endParaRPr>
          </a:p>
        </p:txBody>
      </p:sp>
      <p:sp>
        <p:nvSpPr>
          <p:cNvPr id="30" name="矩形: 剪去单角 455"/>
          <p:cNvSpPr/>
          <p:nvPr/>
        </p:nvSpPr>
        <p:spPr>
          <a:xfrm>
            <a:off x="8067463" y="1916832"/>
            <a:ext cx="3216481" cy="3928760"/>
          </a:xfrm>
          <a:prstGeom prst="snip1Rect">
            <a:avLst>
              <a:gd name="adj" fmla="val 29383"/>
            </a:avLst>
          </a:prstGeom>
          <a:noFill/>
          <a:ln w="12700" cap="flat" cmpd="sng" algn="ctr">
            <a:solidFill>
              <a:schemeClr val="accent2"/>
            </a:solidFill>
            <a:prstDash val="solid"/>
            <a:miter lim="800000"/>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31" name="任意多边形: 形状 456"/>
          <p:cNvSpPr/>
          <p:nvPr/>
        </p:nvSpPr>
        <p:spPr bwMode="auto">
          <a:xfrm>
            <a:off x="10472442" y="1916832"/>
            <a:ext cx="811505" cy="835697"/>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rgbClr val="A10016"/>
          </a:solidFill>
          <a:ln w="3175">
            <a:noFill/>
            <a:prstDash val="solid"/>
            <a:round/>
          </a:ln>
          <a:effectLst/>
        </p:spPr>
        <p:txBody>
          <a:bodyPr vert="horz" wrap="square" lIns="121920" tIns="60960" rIns="121920" bIns="60960" anchor="t" anchorCtr="0" compatLnSpc="1">
            <a:normAutofit/>
          </a:bodyPr>
          <a:lstStyle/>
          <a:p>
            <a:pPr marL="0" marR="0" lvl="0" indent="0" algn="r" defTabSz="457200" eaLnBrk="1" fontAlgn="auto" latinLnBrk="0" hangingPunct="1">
              <a:lnSpc>
                <a:spcPct val="100000"/>
              </a:lnSpc>
              <a:spcBef>
                <a:spcPts val="0"/>
              </a:spcBef>
              <a:spcAft>
                <a:spcPts val="0"/>
              </a:spcAft>
              <a:buClrTx/>
              <a:buSzTx/>
              <a:buFontTx/>
              <a:buNone/>
              <a:defRPr/>
            </a:pPr>
            <a:r>
              <a:rPr kumimoji="0" lang="en-US" altLang="ko-KR" sz="2800" u="none" strike="noStrike" kern="0" cap="none" spc="0" normalizeH="0" baseline="0" noProof="0" dirty="0">
                <a:ln>
                  <a:noFill/>
                </a:ln>
                <a:solidFill>
                  <a:prstClr val="white"/>
                </a:solidFill>
                <a:effectLst/>
                <a:uLnTx/>
                <a:uFillTx/>
                <a:latin typeface="+mj-lt"/>
              </a:rPr>
              <a:t>3</a:t>
            </a:r>
            <a:endParaRPr kumimoji="0" lang="en-US" altLang="ko-KR" sz="2800" u="none" strike="noStrike" kern="0" cap="none" spc="0" normalizeH="0" baseline="0" noProof="0" dirty="0">
              <a:ln>
                <a:noFill/>
              </a:ln>
              <a:solidFill>
                <a:prstClr val="white"/>
              </a:solidFill>
              <a:effectLst/>
              <a:uLnTx/>
              <a:uFillTx/>
              <a:latin typeface="+mj-lt"/>
            </a:endParaRPr>
          </a:p>
        </p:txBody>
      </p:sp>
      <p:sp>
        <p:nvSpPr>
          <p:cNvPr id="32" name="矩形: 剪去单角 444"/>
          <p:cNvSpPr/>
          <p:nvPr/>
        </p:nvSpPr>
        <p:spPr>
          <a:xfrm>
            <a:off x="4487757" y="1916832"/>
            <a:ext cx="3216482" cy="3928760"/>
          </a:xfrm>
          <a:prstGeom prst="snip1Rect">
            <a:avLst>
              <a:gd name="adj" fmla="val 29383"/>
            </a:avLst>
          </a:prstGeom>
          <a:noFill/>
          <a:ln w="12700" cap="flat" cmpd="sng" algn="ctr">
            <a:solidFill>
              <a:schemeClr val="accent2"/>
            </a:solidFill>
            <a:prstDash val="solid"/>
            <a:miter lim="800000"/>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33" name="任意多边形: 形状 445"/>
          <p:cNvSpPr/>
          <p:nvPr/>
        </p:nvSpPr>
        <p:spPr bwMode="auto">
          <a:xfrm>
            <a:off x="6892736" y="1916832"/>
            <a:ext cx="811505" cy="835697"/>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rgbClr val="A10016"/>
          </a:solidFill>
          <a:ln w="3175">
            <a:noFill/>
            <a:prstDash val="solid"/>
            <a:round/>
          </a:ln>
          <a:effectLst/>
        </p:spPr>
        <p:txBody>
          <a:bodyPr vert="horz" wrap="square" lIns="121920" tIns="60960" rIns="121920" bIns="60960" anchor="t" anchorCtr="0" compatLnSpc="1">
            <a:normAutofit/>
          </a:bodyPr>
          <a:lstStyle/>
          <a:p>
            <a:pPr marL="0" marR="0" lvl="0" indent="0" algn="r" defTabSz="457200" eaLnBrk="1" fontAlgn="auto" latinLnBrk="0" hangingPunct="1">
              <a:lnSpc>
                <a:spcPct val="100000"/>
              </a:lnSpc>
              <a:spcBef>
                <a:spcPts val="0"/>
              </a:spcBef>
              <a:spcAft>
                <a:spcPts val="0"/>
              </a:spcAft>
              <a:buClrTx/>
              <a:buSzTx/>
              <a:buFontTx/>
              <a:buNone/>
              <a:defRPr/>
            </a:pPr>
            <a:r>
              <a:rPr kumimoji="0" lang="en-US" altLang="zh-CN" sz="2800" u="none" strike="noStrike" kern="0" cap="none" spc="0" normalizeH="0" baseline="0" noProof="0" dirty="0">
                <a:ln>
                  <a:noFill/>
                </a:ln>
                <a:solidFill>
                  <a:prstClr val="white"/>
                </a:solidFill>
                <a:effectLst/>
                <a:uLnTx/>
                <a:uFillTx/>
                <a:latin typeface="+mj-lt"/>
              </a:rPr>
              <a:t>2</a:t>
            </a:r>
            <a:endParaRPr kumimoji="0" lang="en-US" altLang="zh-CN" sz="2800" u="none" strike="noStrike" kern="0" cap="none" spc="0" normalizeH="0" baseline="0" noProof="0" dirty="0">
              <a:ln>
                <a:noFill/>
              </a:ln>
              <a:solidFill>
                <a:prstClr val="white"/>
              </a:solidFill>
              <a:effectLst/>
              <a:uLnTx/>
              <a:uFillTx/>
              <a:latin typeface="+mj-lt"/>
            </a:endParaRPr>
          </a:p>
        </p:txBody>
      </p:sp>
      <p:sp>
        <p:nvSpPr>
          <p:cNvPr id="34" name="文本框 33"/>
          <p:cNvSpPr txBox="1"/>
          <p:nvPr/>
        </p:nvSpPr>
        <p:spPr>
          <a:xfrm>
            <a:off x="1199139" y="2429840"/>
            <a:ext cx="2468880" cy="398780"/>
          </a:xfrm>
          <a:prstGeom prst="rect">
            <a:avLst/>
          </a:prstGeom>
          <a:noFill/>
        </p:spPr>
        <p:txBody>
          <a:bodyPr wrap="none" rtlCol="0">
            <a:spAutoFit/>
          </a:bodyPr>
          <a:lstStyle>
            <a:defPPr>
              <a:defRPr lang="zh-CN"/>
            </a:defPPr>
            <a:lvl1pPr>
              <a:defRPr sz="24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altLang="en-US" sz="2000" dirty="0">
                <a:solidFill>
                  <a:schemeClr val="tx2"/>
                </a:solidFill>
                <a:effectLst/>
              </a:rPr>
              <a:t>交互式图可视化</a:t>
            </a:r>
            <a:r>
              <a:rPr lang="zh-CN" altLang="en-US" sz="2000" dirty="0">
                <a:solidFill>
                  <a:schemeClr val="tx2"/>
                </a:solidFill>
                <a:effectLst/>
              </a:rPr>
              <a:t>网络</a:t>
            </a:r>
            <a:endParaRPr lang="zh-CN" altLang="en-US" sz="2000" dirty="0">
              <a:solidFill>
                <a:schemeClr val="tx2"/>
              </a:solidFill>
              <a:effectLst/>
            </a:endParaRPr>
          </a:p>
        </p:txBody>
      </p:sp>
      <p:sp>
        <p:nvSpPr>
          <p:cNvPr id="36" name="文本框 35"/>
          <p:cNvSpPr txBox="1"/>
          <p:nvPr/>
        </p:nvSpPr>
        <p:spPr>
          <a:xfrm>
            <a:off x="4838536" y="2429840"/>
            <a:ext cx="2214880" cy="398780"/>
          </a:xfrm>
          <a:prstGeom prst="rect">
            <a:avLst/>
          </a:prstGeom>
          <a:noFill/>
        </p:spPr>
        <p:txBody>
          <a:bodyPr wrap="none" rtlCol="0">
            <a:spAutoFit/>
          </a:bodyPr>
          <a:lstStyle>
            <a:defPPr>
              <a:defRPr lang="zh-CN"/>
            </a:defPPr>
            <a:lvl1pPr>
              <a:defRPr sz="24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altLang="en-US" sz="2000" dirty="0">
                <a:solidFill>
                  <a:schemeClr val="tx2"/>
                </a:solidFill>
                <a:effectLst/>
              </a:rPr>
              <a:t>新的社区发现</a:t>
            </a:r>
            <a:r>
              <a:rPr lang="zh-CN" altLang="en-US" sz="2000" dirty="0">
                <a:solidFill>
                  <a:schemeClr val="tx2"/>
                </a:solidFill>
                <a:effectLst/>
              </a:rPr>
              <a:t>算法</a:t>
            </a:r>
            <a:endParaRPr lang="zh-CN" altLang="en-US" sz="2000" dirty="0">
              <a:solidFill>
                <a:schemeClr val="tx2"/>
              </a:solidFill>
              <a:effectLst/>
            </a:endParaRPr>
          </a:p>
        </p:txBody>
      </p:sp>
      <p:sp>
        <p:nvSpPr>
          <p:cNvPr id="37" name="PA_矩形 10"/>
          <p:cNvSpPr/>
          <p:nvPr>
            <p:custDataLst>
              <p:tags r:id="rId1"/>
            </p:custDataLst>
          </p:nvPr>
        </p:nvSpPr>
        <p:spPr>
          <a:xfrm>
            <a:off x="4838536" y="2995111"/>
            <a:ext cx="2590381" cy="2122805"/>
          </a:xfrm>
          <a:prstGeom prst="rect">
            <a:avLst/>
          </a:prstGeom>
          <a:noFill/>
        </p:spPr>
        <p:txBody>
          <a:bodyPr wrap="square" rtlCol="0">
            <a:spAutoFit/>
          </a:bodyPr>
          <a:lstStyle/>
          <a:p>
            <a:pPr>
              <a:lnSpc>
                <a:spcPct val="150000"/>
              </a:lnSpc>
            </a:pPr>
            <a:r>
              <a:rPr lang="zh-CN" altLang="en-US" sz="1100" spc="100" dirty="0">
                <a:solidFill>
                  <a:schemeClr val="tx2"/>
                </a:solidFill>
                <a:ea typeface="苹方 常规" panose="020B0300000000000000" pitchFamily="34" charset="-122"/>
              </a:rPr>
              <a:t>提出新的属性图社区发现算法。针对当前深度图聚类对比学习损失中潜在的假阴样本对的问题，提出动态样本对加权策略，并通过高置信社区样本进一步指导模型训练。对</a:t>
            </a:r>
            <a:r>
              <a:rPr lang="en-US" altLang="zh-CN" sz="1100" spc="100" dirty="0">
                <a:solidFill>
                  <a:schemeClr val="tx2"/>
                </a:solidFill>
                <a:ea typeface="苹方 常规" panose="020B0300000000000000" pitchFamily="34" charset="-122"/>
              </a:rPr>
              <a:t>GitHub</a:t>
            </a:r>
            <a:r>
              <a:rPr lang="zh-CN" altLang="en-US" sz="1100" spc="100" dirty="0">
                <a:solidFill>
                  <a:schemeClr val="tx2"/>
                </a:solidFill>
                <a:ea typeface="苹方 常规" panose="020B0300000000000000" pitchFamily="34" charset="-122"/>
              </a:rPr>
              <a:t>仓库的标题、标签和描述等文本信息进行编码之后，利用提出算法进行社区</a:t>
            </a:r>
            <a:r>
              <a:rPr lang="zh-CN" altLang="en-US" sz="1100" spc="100" dirty="0">
                <a:solidFill>
                  <a:schemeClr val="tx2"/>
                </a:solidFill>
                <a:ea typeface="苹方 常规" panose="020B0300000000000000" pitchFamily="34" charset="-122"/>
              </a:rPr>
              <a:t>发现。</a:t>
            </a:r>
            <a:endParaRPr lang="zh-CN" altLang="en-US" sz="1100" spc="100" dirty="0">
              <a:solidFill>
                <a:schemeClr val="tx2"/>
              </a:solidFill>
              <a:ea typeface="苹方 常规" panose="020B0300000000000000" pitchFamily="34" charset="-122"/>
            </a:endParaRPr>
          </a:p>
        </p:txBody>
      </p:sp>
      <p:sp>
        <p:nvSpPr>
          <p:cNvPr id="38" name="文本框 37"/>
          <p:cNvSpPr txBox="1"/>
          <p:nvPr/>
        </p:nvSpPr>
        <p:spPr>
          <a:xfrm>
            <a:off x="8366619" y="2429840"/>
            <a:ext cx="1960880" cy="398780"/>
          </a:xfrm>
          <a:prstGeom prst="rect">
            <a:avLst/>
          </a:prstGeom>
          <a:noFill/>
        </p:spPr>
        <p:txBody>
          <a:bodyPr wrap="none" rtlCol="0">
            <a:spAutoFit/>
          </a:bodyPr>
          <a:lstStyle>
            <a:defPPr>
              <a:defRPr lang="zh-CN"/>
            </a:defPPr>
            <a:lvl1pPr>
              <a:defRPr sz="2400">
                <a:solidFill>
                  <a:schemeClr val="accent1"/>
                </a:solidFill>
                <a:effectLst>
                  <a:outerShdw dist="63500" dir="5400000" algn="tl" rotWithShape="0">
                    <a:prstClr val="black">
                      <a:alpha val="10000"/>
                    </a:prstClr>
                  </a:outerShdw>
                </a:effectLst>
                <a:latin typeface="DIN-BlackItalic" pitchFamily="50" charset="0"/>
                <a:ea typeface="+mj-ea"/>
              </a:defRPr>
            </a:lvl1pPr>
          </a:lstStyle>
          <a:p>
            <a:pPr algn="l"/>
            <a:r>
              <a:rPr lang="zh-CN" altLang="en-US" sz="2000" dirty="0">
                <a:solidFill>
                  <a:schemeClr val="tx2"/>
                </a:solidFill>
                <a:effectLst/>
                <a:sym typeface="+mn-ea"/>
              </a:rPr>
              <a:t>项目群社区检索</a:t>
            </a:r>
            <a:endParaRPr lang="zh-CN" altLang="en-US" sz="2000" dirty="0">
              <a:solidFill>
                <a:schemeClr val="tx2"/>
              </a:solidFill>
              <a:effectLst/>
            </a:endParaRPr>
          </a:p>
        </p:txBody>
      </p:sp>
      <p:sp>
        <p:nvSpPr>
          <p:cNvPr id="39" name="PA_矩形 10"/>
          <p:cNvSpPr/>
          <p:nvPr>
            <p:custDataLst>
              <p:tags r:id="rId2"/>
            </p:custDataLst>
          </p:nvPr>
        </p:nvSpPr>
        <p:spPr>
          <a:xfrm>
            <a:off x="8366619" y="2995111"/>
            <a:ext cx="2590381" cy="1614805"/>
          </a:xfrm>
          <a:prstGeom prst="rect">
            <a:avLst/>
          </a:prstGeom>
          <a:noFill/>
        </p:spPr>
        <p:txBody>
          <a:bodyPr wrap="square" rtlCol="0">
            <a:spAutoFit/>
          </a:bodyPr>
          <a:lstStyle/>
          <a:p>
            <a:pPr>
              <a:lnSpc>
                <a:spcPct val="150000"/>
              </a:lnSpc>
            </a:pPr>
            <a:r>
              <a:rPr lang="zh-CN" altLang="en-US" sz="1100" spc="100" dirty="0">
                <a:solidFill>
                  <a:schemeClr val="tx2"/>
                </a:solidFill>
                <a:ea typeface="苹方 常规" panose="020B0300000000000000" pitchFamily="34" charset="-122"/>
              </a:rPr>
              <a:t>项目的社区通过节点颜色进行标注，在力导向布局的可视化大图上进行直观展示。支持节点子社区检索功能，包括节点一跳邻居、</a:t>
            </a:r>
            <a:r>
              <a:rPr lang="en-US" altLang="zh-CN" sz="1100" spc="100" dirty="0">
                <a:solidFill>
                  <a:schemeClr val="tx2"/>
                </a:solidFill>
                <a:ea typeface="苹方 常规" panose="020B0300000000000000" pitchFamily="34" charset="-122"/>
              </a:rPr>
              <a:t>k-core</a:t>
            </a:r>
            <a:r>
              <a:rPr lang="zh-CN" altLang="en-US" sz="1100" spc="100" dirty="0">
                <a:solidFill>
                  <a:schemeClr val="tx2"/>
                </a:solidFill>
                <a:ea typeface="苹方 常规" panose="020B0300000000000000" pitchFamily="34" charset="-122"/>
              </a:rPr>
              <a:t>以及</a:t>
            </a:r>
            <a:r>
              <a:rPr lang="en-US" altLang="zh-CN" sz="1100" spc="100" dirty="0">
                <a:solidFill>
                  <a:schemeClr val="tx2"/>
                </a:solidFill>
                <a:ea typeface="苹方 常规" panose="020B0300000000000000" pitchFamily="34" charset="-122"/>
              </a:rPr>
              <a:t>k-truss</a:t>
            </a:r>
            <a:r>
              <a:rPr lang="zh-CN" altLang="en-US" sz="1100" spc="100" dirty="0">
                <a:solidFill>
                  <a:schemeClr val="tx2"/>
                </a:solidFill>
                <a:ea typeface="苹方 常规" panose="020B0300000000000000" pitchFamily="34" charset="-122"/>
              </a:rPr>
              <a:t>等社区搜索算法，从而提供给用户基于节点的局部</a:t>
            </a:r>
            <a:r>
              <a:rPr lang="zh-CN" altLang="en-US" sz="1100" spc="100" dirty="0">
                <a:solidFill>
                  <a:schemeClr val="tx2"/>
                </a:solidFill>
                <a:ea typeface="苹方 常规" panose="020B0300000000000000" pitchFamily="34" charset="-122"/>
              </a:rPr>
              <a:t>视角。</a:t>
            </a:r>
            <a:endParaRPr lang="zh-CN" altLang="en-US" sz="1100" spc="100" dirty="0">
              <a:solidFill>
                <a:schemeClr val="tx2"/>
              </a:solidFill>
              <a:ea typeface="苹方 常规" panose="020B0300000000000000" pitchFamily="34" charset="-122"/>
            </a:endParaRPr>
          </a:p>
        </p:txBody>
      </p:sp>
      <p:cxnSp>
        <p:nvCxnSpPr>
          <p:cNvPr id="40" name="直接连接符 39"/>
          <p:cNvCxnSpPr/>
          <p:nvPr/>
        </p:nvCxnSpPr>
        <p:spPr>
          <a:xfrm>
            <a:off x="1300039" y="2893264"/>
            <a:ext cx="72008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4943872" y="2893264"/>
            <a:ext cx="72008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8472264" y="2893264"/>
            <a:ext cx="72008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659042" y="608781"/>
            <a:ext cx="63397" cy="3646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783334" y="530141"/>
            <a:ext cx="1249680" cy="521970"/>
          </a:xfrm>
          <a:prstGeom prst="rect">
            <a:avLst/>
          </a:prstGeom>
          <a:noFill/>
        </p:spPr>
        <p:txBody>
          <a:bodyPr wrap="none" rtlCol="0" anchor="ctr">
            <a:spAutoFit/>
          </a:bodyPr>
          <a:lstStyle/>
          <a:p>
            <a:r>
              <a:rPr lang="zh-CN" altLang="en-US" sz="2800" dirty="0">
                <a:solidFill>
                  <a:srgbClr val="A10016"/>
                </a:solidFill>
                <a:latin typeface="+mj-ea"/>
                <a:ea typeface="+mj-ea"/>
              </a:rPr>
              <a:t>创新性</a:t>
            </a:r>
            <a:endParaRPr lang="zh-CN" altLang="en-US" sz="2800" dirty="0">
              <a:solidFill>
                <a:srgbClr val="A10016"/>
              </a:solidFill>
              <a:latin typeface="+mj-ea"/>
              <a:ea typeface="+mj-ea"/>
            </a:endParaRPr>
          </a:p>
        </p:txBody>
      </p:sp>
      <p:sp>
        <p:nvSpPr>
          <p:cNvPr id="2" name="PA_矩形 10"/>
          <p:cNvSpPr/>
          <p:nvPr>
            <p:custDataLst>
              <p:tags r:id="rId3"/>
            </p:custDataLst>
          </p:nvPr>
        </p:nvSpPr>
        <p:spPr>
          <a:xfrm>
            <a:off x="1200644" y="3068771"/>
            <a:ext cx="2590381" cy="1360805"/>
          </a:xfrm>
          <a:prstGeom prst="rect">
            <a:avLst/>
          </a:prstGeom>
          <a:noFill/>
        </p:spPr>
        <p:txBody>
          <a:bodyPr wrap="square" rtlCol="0">
            <a:spAutoFit/>
          </a:bodyPr>
          <a:p>
            <a:pPr>
              <a:lnSpc>
                <a:spcPct val="150000"/>
              </a:lnSpc>
            </a:pPr>
            <a:r>
              <a:rPr lang="zh-CN" altLang="en-US" sz="1100" spc="100" dirty="0">
                <a:solidFill>
                  <a:schemeClr val="tx2"/>
                </a:solidFill>
                <a:ea typeface="苹方 常规" panose="020B0300000000000000" pitchFamily="34" charset="-122"/>
              </a:rPr>
              <a:t>通过项目间的共同参与者构建项目网络，参与包括</a:t>
            </a:r>
            <a:r>
              <a:rPr lang="en-US" altLang="zh-CN" sz="1100" spc="100" dirty="0">
                <a:solidFill>
                  <a:schemeClr val="tx2"/>
                </a:solidFill>
                <a:ea typeface="苹方 常规" panose="020B0300000000000000" pitchFamily="34" charset="-122"/>
              </a:rPr>
              <a:t>PR</a:t>
            </a:r>
            <a:r>
              <a:rPr lang="zh-CN" altLang="en-US" sz="1100" spc="100" dirty="0">
                <a:solidFill>
                  <a:schemeClr val="tx2"/>
                </a:solidFill>
                <a:ea typeface="苹方 常规" panose="020B0300000000000000" pitchFamily="34" charset="-122"/>
              </a:rPr>
              <a:t>、</a:t>
            </a:r>
            <a:r>
              <a:rPr lang="en-US" altLang="zh-CN" sz="1100" spc="100" dirty="0">
                <a:solidFill>
                  <a:schemeClr val="tx2"/>
                </a:solidFill>
                <a:ea typeface="苹方 常规" panose="020B0300000000000000" pitchFamily="34" charset="-122"/>
              </a:rPr>
              <a:t>Issue</a:t>
            </a:r>
            <a:r>
              <a:rPr lang="zh-CN" altLang="en-US" sz="1100" spc="100" dirty="0">
                <a:solidFill>
                  <a:schemeClr val="tx2"/>
                </a:solidFill>
                <a:ea typeface="苹方 常规" panose="020B0300000000000000" pitchFamily="34" charset="-122"/>
              </a:rPr>
              <a:t>以及评论</a:t>
            </a:r>
            <a:r>
              <a:rPr lang="zh-CN" altLang="en-US" sz="1100" spc="100" dirty="0">
                <a:solidFill>
                  <a:schemeClr val="tx2"/>
                </a:solidFill>
                <a:ea typeface="苹方 常规" panose="020B0300000000000000" pitchFamily="34" charset="-122"/>
              </a:rPr>
              <a:t>等。基于</a:t>
            </a:r>
            <a:r>
              <a:rPr lang="en-US" altLang="zh-CN" sz="1100" spc="100" dirty="0">
                <a:solidFill>
                  <a:schemeClr val="tx2"/>
                </a:solidFill>
                <a:ea typeface="苹方 常规" panose="020B0300000000000000" pitchFamily="34" charset="-122"/>
              </a:rPr>
              <a:t>WebGL</a:t>
            </a:r>
            <a:r>
              <a:rPr lang="zh-CN" altLang="en-US" sz="1100" spc="100" dirty="0">
                <a:solidFill>
                  <a:schemeClr val="tx2"/>
                </a:solidFill>
                <a:ea typeface="苹方 常规" panose="020B0300000000000000" pitchFamily="34" charset="-122"/>
              </a:rPr>
              <a:t>和力导向布局对项目网络进行可视化展示，支持节点搜索、节点点击交互等。</a:t>
            </a:r>
            <a:endParaRPr lang="zh-CN" altLang="en-US" sz="1100" spc="100" dirty="0">
              <a:solidFill>
                <a:schemeClr val="tx2"/>
              </a:solidFill>
              <a:ea typeface="苹方 常规" panose="020B0300000000000000" pitchFamily="34" charset="-122"/>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908051" y="5701576"/>
            <a:ext cx="3216482" cy="144016"/>
          </a:xfrm>
          <a:prstGeom prst="rect">
            <a:avLst/>
          </a:prstGeom>
          <a:solidFill>
            <a:schemeClr val="accent2"/>
          </a:solidFill>
          <a:ln w="3175">
            <a:noFill/>
            <a:prstDash val="solid"/>
            <a:roun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black"/>
              </a:solidFill>
              <a:effectLst/>
              <a:uLnTx/>
              <a:uFillTx/>
              <a:latin typeface="Calibri" panose="020F0502020204030204"/>
            </a:endParaRPr>
          </a:p>
        </p:txBody>
      </p:sp>
      <p:sp>
        <p:nvSpPr>
          <p:cNvPr id="24" name="矩形 23"/>
          <p:cNvSpPr/>
          <p:nvPr/>
        </p:nvSpPr>
        <p:spPr>
          <a:xfrm>
            <a:off x="8067464" y="5701576"/>
            <a:ext cx="3216481" cy="144016"/>
          </a:xfrm>
          <a:prstGeom prst="rect">
            <a:avLst/>
          </a:prstGeom>
          <a:solidFill>
            <a:schemeClr val="accent2"/>
          </a:solidFill>
          <a:ln w="3175">
            <a:noFill/>
            <a:prstDash val="solid"/>
            <a:roun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black"/>
              </a:solidFill>
              <a:effectLst/>
              <a:uLnTx/>
              <a:uFillTx/>
              <a:latin typeface="Calibri" panose="020F0502020204030204"/>
            </a:endParaRPr>
          </a:p>
        </p:txBody>
      </p:sp>
      <p:sp>
        <p:nvSpPr>
          <p:cNvPr id="27" name="矩形 26"/>
          <p:cNvSpPr/>
          <p:nvPr/>
        </p:nvSpPr>
        <p:spPr>
          <a:xfrm>
            <a:off x="4487758" y="5701576"/>
            <a:ext cx="3216482" cy="144016"/>
          </a:xfrm>
          <a:prstGeom prst="rect">
            <a:avLst/>
          </a:prstGeom>
          <a:solidFill>
            <a:schemeClr val="accent2"/>
          </a:solidFill>
          <a:ln w="3175">
            <a:noFill/>
            <a:prstDash val="solid"/>
            <a:round/>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black"/>
              </a:solidFill>
              <a:effectLst/>
              <a:uLnTx/>
              <a:uFillTx/>
              <a:latin typeface="Calibri" panose="020F0502020204030204"/>
            </a:endParaRPr>
          </a:p>
        </p:txBody>
      </p:sp>
      <p:sp>
        <p:nvSpPr>
          <p:cNvPr id="28" name="矩形: 剪去单角 437"/>
          <p:cNvSpPr/>
          <p:nvPr/>
        </p:nvSpPr>
        <p:spPr>
          <a:xfrm>
            <a:off x="904339" y="1916832"/>
            <a:ext cx="3216482" cy="3928760"/>
          </a:xfrm>
          <a:prstGeom prst="snip1Rect">
            <a:avLst>
              <a:gd name="adj" fmla="val 29383"/>
            </a:avLst>
          </a:prstGeom>
          <a:noFill/>
          <a:ln w="12700" cap="flat" cmpd="sng" algn="ctr">
            <a:solidFill>
              <a:schemeClr val="accent2"/>
            </a:solidFill>
            <a:prstDash val="solid"/>
            <a:miter lim="800000"/>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29" name="任意多边形: 形状 438"/>
          <p:cNvSpPr/>
          <p:nvPr/>
        </p:nvSpPr>
        <p:spPr bwMode="auto">
          <a:xfrm>
            <a:off x="3309319" y="1916832"/>
            <a:ext cx="811504" cy="835696"/>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rgbClr val="A10016"/>
          </a:solidFill>
          <a:ln w="3175">
            <a:noFill/>
            <a:prstDash val="solid"/>
            <a:round/>
          </a:ln>
          <a:effectLst/>
        </p:spPr>
        <p:txBody>
          <a:bodyPr vert="horz" wrap="square" lIns="121920" tIns="60960" rIns="121920" bIns="60960" anchor="t" anchorCtr="0" compatLnSpc="1">
            <a:normAutofit/>
          </a:bodyPr>
          <a:lstStyle/>
          <a:p>
            <a:pPr marL="0" marR="0" lvl="0" indent="0" algn="r" defTabSz="457200" eaLnBrk="1" fontAlgn="auto" latinLnBrk="0" hangingPunct="1">
              <a:lnSpc>
                <a:spcPct val="100000"/>
              </a:lnSpc>
              <a:spcBef>
                <a:spcPts val="0"/>
              </a:spcBef>
              <a:spcAft>
                <a:spcPts val="0"/>
              </a:spcAft>
              <a:buClrTx/>
              <a:buSzTx/>
              <a:buFontTx/>
              <a:buNone/>
              <a:defRPr/>
            </a:pPr>
            <a:r>
              <a:rPr kumimoji="0" lang="en-US" altLang="ko-KR" sz="2800" u="none" strike="noStrike" kern="0" cap="none" spc="0" normalizeH="0" baseline="0" noProof="0" dirty="0">
                <a:ln>
                  <a:noFill/>
                </a:ln>
                <a:solidFill>
                  <a:prstClr val="white"/>
                </a:solidFill>
                <a:effectLst/>
                <a:uLnTx/>
                <a:uFillTx/>
                <a:latin typeface="+mj-lt"/>
              </a:rPr>
              <a:t>1</a:t>
            </a:r>
            <a:endParaRPr kumimoji="0" lang="en-US" altLang="ko-KR" sz="2800" u="none" strike="noStrike" kern="0" cap="none" spc="0" normalizeH="0" baseline="0" noProof="0" dirty="0">
              <a:ln>
                <a:noFill/>
              </a:ln>
              <a:solidFill>
                <a:prstClr val="white"/>
              </a:solidFill>
              <a:effectLst/>
              <a:uLnTx/>
              <a:uFillTx/>
              <a:latin typeface="+mj-lt"/>
            </a:endParaRPr>
          </a:p>
        </p:txBody>
      </p:sp>
      <p:sp>
        <p:nvSpPr>
          <p:cNvPr id="30" name="矩形: 剪去单角 455"/>
          <p:cNvSpPr/>
          <p:nvPr/>
        </p:nvSpPr>
        <p:spPr>
          <a:xfrm>
            <a:off x="8067463" y="1916832"/>
            <a:ext cx="3216481" cy="3928760"/>
          </a:xfrm>
          <a:prstGeom prst="snip1Rect">
            <a:avLst>
              <a:gd name="adj" fmla="val 29383"/>
            </a:avLst>
          </a:prstGeom>
          <a:noFill/>
          <a:ln w="12700" cap="flat" cmpd="sng" algn="ctr">
            <a:solidFill>
              <a:schemeClr val="accent2"/>
            </a:solidFill>
            <a:prstDash val="solid"/>
            <a:miter lim="800000"/>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31" name="任意多边形: 形状 456"/>
          <p:cNvSpPr/>
          <p:nvPr/>
        </p:nvSpPr>
        <p:spPr bwMode="auto">
          <a:xfrm>
            <a:off x="10472442" y="1916832"/>
            <a:ext cx="811505" cy="835697"/>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rgbClr val="A10016"/>
          </a:solidFill>
          <a:ln w="3175">
            <a:noFill/>
            <a:prstDash val="solid"/>
            <a:round/>
          </a:ln>
          <a:effectLst/>
        </p:spPr>
        <p:txBody>
          <a:bodyPr vert="horz" wrap="square" lIns="121920" tIns="60960" rIns="121920" bIns="60960" anchor="t" anchorCtr="0" compatLnSpc="1">
            <a:normAutofit/>
          </a:bodyPr>
          <a:lstStyle/>
          <a:p>
            <a:pPr marL="0" marR="0" lvl="0" indent="0" algn="r" defTabSz="457200" eaLnBrk="1" fontAlgn="auto" latinLnBrk="0" hangingPunct="1">
              <a:lnSpc>
                <a:spcPct val="100000"/>
              </a:lnSpc>
              <a:spcBef>
                <a:spcPts val="0"/>
              </a:spcBef>
              <a:spcAft>
                <a:spcPts val="0"/>
              </a:spcAft>
              <a:buClrTx/>
              <a:buSzTx/>
              <a:buFontTx/>
              <a:buNone/>
              <a:defRPr/>
            </a:pPr>
            <a:r>
              <a:rPr kumimoji="0" lang="en-US" altLang="ko-KR" sz="2800" u="none" strike="noStrike" kern="0" cap="none" spc="0" normalizeH="0" baseline="0" noProof="0" dirty="0">
                <a:ln>
                  <a:noFill/>
                </a:ln>
                <a:solidFill>
                  <a:prstClr val="white"/>
                </a:solidFill>
                <a:effectLst/>
                <a:uLnTx/>
                <a:uFillTx/>
                <a:latin typeface="+mj-lt"/>
              </a:rPr>
              <a:t>3</a:t>
            </a:r>
            <a:endParaRPr kumimoji="0" lang="en-US" altLang="ko-KR" sz="2800" u="none" strike="noStrike" kern="0" cap="none" spc="0" normalizeH="0" baseline="0" noProof="0" dirty="0">
              <a:ln>
                <a:noFill/>
              </a:ln>
              <a:solidFill>
                <a:prstClr val="white"/>
              </a:solidFill>
              <a:effectLst/>
              <a:uLnTx/>
              <a:uFillTx/>
              <a:latin typeface="+mj-lt"/>
            </a:endParaRPr>
          </a:p>
        </p:txBody>
      </p:sp>
      <p:sp>
        <p:nvSpPr>
          <p:cNvPr id="32" name="矩形: 剪去单角 444"/>
          <p:cNvSpPr/>
          <p:nvPr/>
        </p:nvSpPr>
        <p:spPr>
          <a:xfrm>
            <a:off x="4487757" y="1916832"/>
            <a:ext cx="3216482" cy="3928760"/>
          </a:xfrm>
          <a:prstGeom prst="snip1Rect">
            <a:avLst>
              <a:gd name="adj" fmla="val 29383"/>
            </a:avLst>
          </a:prstGeom>
          <a:noFill/>
          <a:ln w="12700" cap="flat" cmpd="sng" algn="ctr">
            <a:solidFill>
              <a:schemeClr val="accent2"/>
            </a:solidFill>
            <a:prstDash val="solid"/>
            <a:miter lim="800000"/>
          </a:ln>
          <a:effectLst/>
        </p:spPr>
        <p:txBody>
          <a:bodyPr anchor="ctr"/>
          <a:lstStyle/>
          <a:p>
            <a:pPr marL="0" marR="0" lvl="0" indent="0" algn="ctr" defTabSz="4572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33" name="任意多边形: 形状 445"/>
          <p:cNvSpPr/>
          <p:nvPr/>
        </p:nvSpPr>
        <p:spPr bwMode="auto">
          <a:xfrm>
            <a:off x="6892736" y="1916832"/>
            <a:ext cx="811505" cy="835697"/>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rgbClr val="A10016"/>
          </a:solidFill>
          <a:ln w="3175">
            <a:noFill/>
            <a:prstDash val="solid"/>
            <a:round/>
          </a:ln>
          <a:effectLst/>
        </p:spPr>
        <p:txBody>
          <a:bodyPr vert="horz" wrap="square" lIns="121920" tIns="60960" rIns="121920" bIns="60960" anchor="t" anchorCtr="0" compatLnSpc="1">
            <a:normAutofit/>
          </a:bodyPr>
          <a:lstStyle/>
          <a:p>
            <a:pPr marL="0" marR="0" lvl="0" indent="0" algn="r" defTabSz="457200" eaLnBrk="1" fontAlgn="auto" latinLnBrk="0" hangingPunct="1">
              <a:lnSpc>
                <a:spcPct val="100000"/>
              </a:lnSpc>
              <a:spcBef>
                <a:spcPts val="0"/>
              </a:spcBef>
              <a:spcAft>
                <a:spcPts val="0"/>
              </a:spcAft>
              <a:buClrTx/>
              <a:buSzTx/>
              <a:buFontTx/>
              <a:buNone/>
              <a:defRPr/>
            </a:pPr>
            <a:r>
              <a:rPr kumimoji="0" lang="en-US" altLang="zh-CN" sz="2800" u="none" strike="noStrike" kern="0" cap="none" spc="0" normalizeH="0" baseline="0" noProof="0" dirty="0">
                <a:ln>
                  <a:noFill/>
                </a:ln>
                <a:solidFill>
                  <a:prstClr val="white"/>
                </a:solidFill>
                <a:effectLst/>
                <a:uLnTx/>
                <a:uFillTx/>
                <a:latin typeface="+mj-lt"/>
              </a:rPr>
              <a:t>2</a:t>
            </a:r>
            <a:endParaRPr kumimoji="0" lang="en-US" altLang="zh-CN" sz="2800" u="none" strike="noStrike" kern="0" cap="none" spc="0" normalizeH="0" baseline="0" noProof="0" dirty="0">
              <a:ln>
                <a:noFill/>
              </a:ln>
              <a:solidFill>
                <a:prstClr val="white"/>
              </a:solidFill>
              <a:effectLst/>
              <a:uLnTx/>
              <a:uFillTx/>
              <a:latin typeface="+mj-lt"/>
            </a:endParaRPr>
          </a:p>
        </p:txBody>
      </p:sp>
      <p:sp>
        <p:nvSpPr>
          <p:cNvPr id="34" name="文本框 33"/>
          <p:cNvSpPr txBox="1"/>
          <p:nvPr/>
        </p:nvSpPr>
        <p:spPr>
          <a:xfrm>
            <a:off x="1199139" y="2429840"/>
            <a:ext cx="2722880" cy="398780"/>
          </a:xfrm>
          <a:prstGeom prst="rect">
            <a:avLst/>
          </a:prstGeom>
          <a:noFill/>
        </p:spPr>
        <p:txBody>
          <a:bodyPr wrap="none" rtlCol="0">
            <a:spAutoFit/>
          </a:bodyPr>
          <a:lstStyle>
            <a:defPPr>
              <a:defRPr lang="zh-CN"/>
            </a:defPPr>
            <a:lvl1pPr>
              <a:defRPr sz="24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altLang="en-US" sz="2000" dirty="0">
                <a:solidFill>
                  <a:schemeClr val="tx2"/>
                </a:solidFill>
                <a:effectLst/>
              </a:rPr>
              <a:t>项目网络构建与</a:t>
            </a:r>
            <a:r>
              <a:rPr lang="zh-CN" altLang="en-US" sz="2000" dirty="0">
                <a:solidFill>
                  <a:schemeClr val="tx2"/>
                </a:solidFill>
                <a:effectLst/>
              </a:rPr>
              <a:t>可视化</a:t>
            </a:r>
            <a:endParaRPr lang="zh-CN" altLang="en-US" sz="2000" dirty="0">
              <a:solidFill>
                <a:schemeClr val="tx2"/>
              </a:solidFill>
              <a:effectLst/>
            </a:endParaRPr>
          </a:p>
        </p:txBody>
      </p:sp>
      <p:sp>
        <p:nvSpPr>
          <p:cNvPr id="36" name="文本框 35"/>
          <p:cNvSpPr txBox="1"/>
          <p:nvPr/>
        </p:nvSpPr>
        <p:spPr>
          <a:xfrm>
            <a:off x="4838536" y="2429840"/>
            <a:ext cx="1706880" cy="398780"/>
          </a:xfrm>
          <a:prstGeom prst="rect">
            <a:avLst/>
          </a:prstGeom>
          <a:noFill/>
        </p:spPr>
        <p:txBody>
          <a:bodyPr wrap="none" rtlCol="0">
            <a:spAutoFit/>
          </a:bodyPr>
          <a:lstStyle>
            <a:defPPr>
              <a:defRPr lang="zh-CN"/>
            </a:defPPr>
            <a:lvl1pPr>
              <a:defRPr sz="24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altLang="en-US" sz="2000" dirty="0">
                <a:solidFill>
                  <a:schemeClr val="tx2"/>
                </a:solidFill>
                <a:effectLst/>
              </a:rPr>
              <a:t>社区</a:t>
            </a:r>
            <a:r>
              <a:rPr lang="zh-CN" altLang="en-US" sz="2000" dirty="0">
                <a:solidFill>
                  <a:schemeClr val="tx2"/>
                </a:solidFill>
                <a:effectLst/>
              </a:rPr>
              <a:t>发现算法</a:t>
            </a:r>
            <a:endParaRPr lang="zh-CN" altLang="en-US" sz="2000" dirty="0">
              <a:solidFill>
                <a:schemeClr val="tx2"/>
              </a:solidFill>
              <a:effectLst/>
            </a:endParaRPr>
          </a:p>
        </p:txBody>
      </p:sp>
      <p:sp>
        <p:nvSpPr>
          <p:cNvPr id="37" name="PA_矩形 10"/>
          <p:cNvSpPr/>
          <p:nvPr>
            <p:custDataLst>
              <p:tags r:id="rId1"/>
            </p:custDataLst>
          </p:nvPr>
        </p:nvSpPr>
        <p:spPr>
          <a:xfrm>
            <a:off x="4838536" y="2995111"/>
            <a:ext cx="2590381" cy="1106805"/>
          </a:xfrm>
          <a:prstGeom prst="rect">
            <a:avLst/>
          </a:prstGeom>
          <a:noFill/>
        </p:spPr>
        <p:txBody>
          <a:bodyPr wrap="square" rtlCol="0">
            <a:spAutoFit/>
          </a:bodyPr>
          <a:lstStyle/>
          <a:p>
            <a:pPr>
              <a:lnSpc>
                <a:spcPct val="150000"/>
              </a:lnSpc>
            </a:pPr>
            <a:r>
              <a:rPr lang="zh-CN" altLang="en-US" sz="1100" spc="100" dirty="0">
                <a:solidFill>
                  <a:schemeClr val="tx2"/>
                </a:solidFill>
                <a:ea typeface="苹方 常规" panose="020B0300000000000000" pitchFamily="34" charset="-122"/>
              </a:rPr>
              <a:t>提出基于聚簇感知的社区发现算法需要在常规的基准数据中进行有效性验证，之后再应用到开源项目网络</a:t>
            </a:r>
            <a:r>
              <a:rPr lang="zh-CN" altLang="en-US" sz="1100" spc="100" dirty="0">
                <a:solidFill>
                  <a:schemeClr val="tx2"/>
                </a:solidFill>
                <a:ea typeface="苹方 常规" panose="020B0300000000000000" pitchFamily="34" charset="-122"/>
              </a:rPr>
              <a:t>中。</a:t>
            </a:r>
            <a:endParaRPr lang="zh-CN" altLang="en-US" sz="1100" spc="100" dirty="0">
              <a:solidFill>
                <a:schemeClr val="tx2"/>
              </a:solidFill>
              <a:ea typeface="苹方 常规" panose="020B0300000000000000" pitchFamily="34" charset="-122"/>
            </a:endParaRPr>
          </a:p>
        </p:txBody>
      </p:sp>
      <p:sp>
        <p:nvSpPr>
          <p:cNvPr id="38" name="文本框 37"/>
          <p:cNvSpPr txBox="1"/>
          <p:nvPr/>
        </p:nvSpPr>
        <p:spPr>
          <a:xfrm>
            <a:off x="8366619" y="2429840"/>
            <a:ext cx="1198880" cy="398780"/>
          </a:xfrm>
          <a:prstGeom prst="rect">
            <a:avLst/>
          </a:prstGeom>
          <a:noFill/>
        </p:spPr>
        <p:txBody>
          <a:bodyPr wrap="none" rtlCol="0">
            <a:spAutoFit/>
          </a:bodyPr>
          <a:lstStyle>
            <a:defPPr>
              <a:defRPr lang="zh-CN"/>
            </a:defPPr>
            <a:lvl1pPr>
              <a:defRPr sz="2400">
                <a:solidFill>
                  <a:schemeClr val="accent1"/>
                </a:solidFill>
                <a:effectLst>
                  <a:outerShdw dist="63500" dir="5400000" algn="tl" rotWithShape="0">
                    <a:prstClr val="black">
                      <a:alpha val="10000"/>
                    </a:prstClr>
                  </a:outerShdw>
                </a:effectLst>
                <a:latin typeface="DIN-BlackItalic" pitchFamily="50" charset="0"/>
                <a:ea typeface="+mj-ea"/>
              </a:defRPr>
            </a:lvl1pPr>
          </a:lstStyle>
          <a:p>
            <a:pPr algn="l"/>
            <a:r>
              <a:rPr lang="zh-CN" altLang="en-US" sz="2000" dirty="0">
                <a:solidFill>
                  <a:schemeClr val="tx2"/>
                </a:solidFill>
                <a:effectLst/>
                <a:sym typeface="+mn-ea"/>
              </a:rPr>
              <a:t>功能</a:t>
            </a:r>
            <a:r>
              <a:rPr lang="zh-CN" altLang="en-US" sz="2000" dirty="0">
                <a:solidFill>
                  <a:schemeClr val="tx2"/>
                </a:solidFill>
                <a:effectLst/>
                <a:sym typeface="+mn-ea"/>
              </a:rPr>
              <a:t>集成</a:t>
            </a:r>
            <a:endParaRPr lang="zh-CN" altLang="en-US" sz="2000" dirty="0">
              <a:solidFill>
                <a:schemeClr val="tx2"/>
              </a:solidFill>
              <a:effectLst/>
              <a:sym typeface="+mn-ea"/>
            </a:endParaRPr>
          </a:p>
        </p:txBody>
      </p:sp>
      <p:sp>
        <p:nvSpPr>
          <p:cNvPr id="39" name="PA_矩形 10"/>
          <p:cNvSpPr/>
          <p:nvPr>
            <p:custDataLst>
              <p:tags r:id="rId2"/>
            </p:custDataLst>
          </p:nvPr>
        </p:nvSpPr>
        <p:spPr>
          <a:xfrm>
            <a:off x="8366619" y="2995111"/>
            <a:ext cx="2590381" cy="1360805"/>
          </a:xfrm>
          <a:prstGeom prst="rect">
            <a:avLst/>
          </a:prstGeom>
          <a:noFill/>
        </p:spPr>
        <p:txBody>
          <a:bodyPr wrap="square" rtlCol="0">
            <a:spAutoFit/>
          </a:bodyPr>
          <a:lstStyle/>
          <a:p>
            <a:pPr>
              <a:lnSpc>
                <a:spcPct val="150000"/>
              </a:lnSpc>
            </a:pPr>
            <a:r>
              <a:rPr lang="zh-CN" altLang="en-US" sz="1100" spc="100" dirty="0">
                <a:solidFill>
                  <a:schemeClr val="tx2"/>
                </a:solidFill>
                <a:ea typeface="苹方 常规" panose="020B0300000000000000" pitchFamily="34" charset="-122"/>
              </a:rPr>
              <a:t>项目不仅仅支持网络的在线动态可视化，还包括社区检索功能、节点网络交互、仓库的分析报表等。需要合理集成功能，保证响应速度，给予用户良好的</a:t>
            </a:r>
            <a:r>
              <a:rPr lang="zh-CN" altLang="en-US" sz="1100" spc="100" dirty="0">
                <a:solidFill>
                  <a:schemeClr val="tx2"/>
                </a:solidFill>
                <a:ea typeface="苹方 常规" panose="020B0300000000000000" pitchFamily="34" charset="-122"/>
              </a:rPr>
              <a:t>体验。</a:t>
            </a:r>
            <a:endParaRPr lang="zh-CN" altLang="en-US" sz="1100" spc="100" dirty="0">
              <a:solidFill>
                <a:schemeClr val="tx2"/>
              </a:solidFill>
              <a:ea typeface="苹方 常规" panose="020B0300000000000000" pitchFamily="34" charset="-122"/>
            </a:endParaRPr>
          </a:p>
        </p:txBody>
      </p:sp>
      <p:cxnSp>
        <p:nvCxnSpPr>
          <p:cNvPr id="40" name="直接连接符 39"/>
          <p:cNvCxnSpPr/>
          <p:nvPr/>
        </p:nvCxnSpPr>
        <p:spPr>
          <a:xfrm>
            <a:off x="1300039" y="2893264"/>
            <a:ext cx="72008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4943872" y="2893264"/>
            <a:ext cx="72008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8472264" y="2893264"/>
            <a:ext cx="72008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659042" y="608781"/>
            <a:ext cx="63397" cy="3646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783334" y="530141"/>
            <a:ext cx="1605280" cy="521970"/>
          </a:xfrm>
          <a:prstGeom prst="rect">
            <a:avLst/>
          </a:prstGeom>
          <a:noFill/>
        </p:spPr>
        <p:txBody>
          <a:bodyPr wrap="none" rtlCol="0" anchor="ctr">
            <a:spAutoFit/>
          </a:bodyPr>
          <a:lstStyle/>
          <a:p>
            <a:r>
              <a:rPr lang="zh-CN" altLang="en-US" sz="2800" dirty="0">
                <a:solidFill>
                  <a:srgbClr val="A10016"/>
                </a:solidFill>
                <a:latin typeface="+mj-ea"/>
                <a:ea typeface="+mj-ea"/>
              </a:rPr>
              <a:t>技术</a:t>
            </a:r>
            <a:r>
              <a:rPr lang="zh-CN" altLang="en-US" sz="2800" dirty="0">
                <a:solidFill>
                  <a:srgbClr val="A10016"/>
                </a:solidFill>
                <a:latin typeface="+mj-ea"/>
                <a:ea typeface="+mj-ea"/>
              </a:rPr>
              <a:t>挑战</a:t>
            </a:r>
            <a:endParaRPr lang="zh-CN" altLang="en-US" sz="2800" dirty="0">
              <a:solidFill>
                <a:srgbClr val="A10016"/>
              </a:solidFill>
              <a:latin typeface="+mj-ea"/>
              <a:ea typeface="+mj-ea"/>
            </a:endParaRPr>
          </a:p>
        </p:txBody>
      </p:sp>
      <p:sp>
        <p:nvSpPr>
          <p:cNvPr id="2" name="PA_矩形 10"/>
          <p:cNvSpPr/>
          <p:nvPr>
            <p:custDataLst>
              <p:tags r:id="rId3"/>
            </p:custDataLst>
          </p:nvPr>
        </p:nvSpPr>
        <p:spPr>
          <a:xfrm>
            <a:off x="1200644" y="3068771"/>
            <a:ext cx="2590381" cy="1614805"/>
          </a:xfrm>
          <a:prstGeom prst="rect">
            <a:avLst/>
          </a:prstGeom>
          <a:noFill/>
        </p:spPr>
        <p:txBody>
          <a:bodyPr wrap="square" rtlCol="0">
            <a:spAutoFit/>
          </a:bodyPr>
          <a:p>
            <a:pPr>
              <a:lnSpc>
                <a:spcPct val="150000"/>
              </a:lnSpc>
            </a:pPr>
            <a:r>
              <a:rPr lang="zh-CN" altLang="en-US" sz="1100" spc="100" dirty="0">
                <a:solidFill>
                  <a:schemeClr val="tx2"/>
                </a:solidFill>
                <a:ea typeface="苹方 常规" panose="020B0300000000000000" pitchFamily="34" charset="-122"/>
              </a:rPr>
              <a:t>当前存在数量众多的</a:t>
            </a:r>
            <a:r>
              <a:rPr lang="zh-CN" altLang="en-US" sz="1100" spc="100" dirty="0">
                <a:solidFill>
                  <a:schemeClr val="tx2"/>
                </a:solidFill>
                <a:ea typeface="苹方 常规" panose="020B0300000000000000" pitchFamily="34" charset="-122"/>
                <a:sym typeface="+mn-ea"/>
              </a:rPr>
              <a:t>开源项目，需要合理筛选出展示的项目，并提取用户交互信息合理地进行边构建。开源项目之间往往具有较多的节点和边，需要对整个网络可视化的布局进行有效</a:t>
            </a:r>
            <a:r>
              <a:rPr lang="zh-CN" altLang="en-US" sz="1100" spc="100" dirty="0">
                <a:solidFill>
                  <a:schemeClr val="tx2"/>
                </a:solidFill>
                <a:ea typeface="苹方 常规" panose="020B0300000000000000" pitchFamily="34" charset="-122"/>
                <a:sym typeface="+mn-ea"/>
              </a:rPr>
              <a:t>考虑。</a:t>
            </a:r>
            <a:endParaRPr lang="zh-CN" altLang="en-US" sz="1100" spc="100" dirty="0">
              <a:solidFill>
                <a:schemeClr val="tx2"/>
              </a:solidFill>
              <a:ea typeface="苹方 常规" panose="020B0300000000000000" pitchFamily="34" charset="-122"/>
              <a:sym typeface="+mn-ea"/>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3961179" y="2712154"/>
            <a:ext cx="4316888" cy="647700"/>
          </a:xfrm>
          <a:prstGeom prst="rect">
            <a:avLst/>
          </a:prstGeom>
          <a:solidFill>
            <a:schemeClr val="accent2">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5482083" y="2128452"/>
            <a:ext cx="1275080" cy="398780"/>
          </a:xfrm>
          <a:prstGeom prst="rect">
            <a:avLst/>
          </a:prstGeom>
          <a:noFill/>
        </p:spPr>
        <p:txBody>
          <a:bodyPr wrap="none" rtlCol="0">
            <a:spAutoFit/>
          </a:bodyPr>
          <a:lstStyle>
            <a:defPPr>
              <a:defRPr lang="zh-CN"/>
            </a:defPPr>
            <a:lvl1pPr>
              <a:defRPr spc="150">
                <a:solidFill>
                  <a:schemeClr val="bg1"/>
                </a:solidFill>
                <a:latin typeface="+mn-ea"/>
              </a:defRPr>
            </a:lvl1pPr>
          </a:lstStyle>
          <a:p>
            <a:pPr algn="ctr"/>
            <a:r>
              <a:rPr lang="zh-CN" altLang="en-US" sz="2000" dirty="0">
                <a:solidFill>
                  <a:schemeClr val="tx2"/>
                </a:solidFill>
              </a:rPr>
              <a:t>第</a:t>
            </a:r>
            <a:r>
              <a:rPr lang="zh-CN" altLang="en-US" sz="2000" dirty="0">
                <a:solidFill>
                  <a:schemeClr val="tx2"/>
                </a:solidFill>
              </a:rPr>
              <a:t>三部分</a:t>
            </a:r>
            <a:endParaRPr lang="zh-CN" altLang="en-US" sz="2000" dirty="0">
              <a:solidFill>
                <a:schemeClr val="tx2"/>
              </a:solidFill>
            </a:endParaRPr>
          </a:p>
        </p:txBody>
      </p:sp>
      <p:sp>
        <p:nvSpPr>
          <p:cNvPr id="16" name="矩形 15"/>
          <p:cNvSpPr/>
          <p:nvPr/>
        </p:nvSpPr>
        <p:spPr>
          <a:xfrm>
            <a:off x="1462727" y="5088398"/>
            <a:ext cx="9313793" cy="46082"/>
          </a:xfrm>
          <a:prstGeom prst="rect">
            <a:avLst/>
          </a:prstGeom>
          <a:solidFill>
            <a:srgbClr val="EFE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4656583" y="2874783"/>
            <a:ext cx="2926080" cy="922020"/>
          </a:xfrm>
          <a:prstGeom prst="rect">
            <a:avLst/>
          </a:prstGeom>
          <a:noFill/>
        </p:spPr>
        <p:txBody>
          <a:bodyPr wrap="none" rtlCol="0">
            <a:spAutoFit/>
          </a:bodyPr>
          <a:lstStyle>
            <a:defPPr>
              <a:defRPr lang="zh-CN"/>
            </a:defPPr>
            <a:lvl1pPr>
              <a:defRPr sz="5400">
                <a:ln w="3175">
                  <a:noFill/>
                </a:ln>
                <a:solidFill>
                  <a:schemeClr val="accent1"/>
                </a:solidFill>
                <a:latin typeface="+mj-ea"/>
                <a:ea typeface="+mj-ea"/>
              </a:defRPr>
            </a:lvl1pPr>
          </a:lstStyle>
          <a:p>
            <a:pPr algn="ctr"/>
            <a:r>
              <a:rPr lang="zh-CN" altLang="en-US" dirty="0">
                <a:solidFill>
                  <a:srgbClr val="A10016"/>
                </a:solidFill>
              </a:rPr>
              <a:t>设计</a:t>
            </a:r>
            <a:r>
              <a:rPr lang="zh-CN" altLang="en-US" dirty="0">
                <a:solidFill>
                  <a:srgbClr val="A10016"/>
                </a:solidFill>
              </a:rPr>
              <a:t>方案</a:t>
            </a:r>
            <a:endParaRPr lang="zh-CN" altLang="en-US" dirty="0">
              <a:solidFill>
                <a:srgbClr val="A10016"/>
              </a:solidFill>
            </a:endParaRPr>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659042" y="608781"/>
            <a:ext cx="63397" cy="3646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783334" y="530141"/>
            <a:ext cx="1605280" cy="521970"/>
          </a:xfrm>
          <a:prstGeom prst="rect">
            <a:avLst/>
          </a:prstGeom>
          <a:noFill/>
        </p:spPr>
        <p:txBody>
          <a:bodyPr wrap="none" rtlCol="0" anchor="ctr">
            <a:spAutoFit/>
          </a:bodyPr>
          <a:lstStyle/>
          <a:p>
            <a:r>
              <a:rPr lang="zh-CN" altLang="en-US" sz="2800" dirty="0">
                <a:solidFill>
                  <a:srgbClr val="A10016"/>
                </a:solidFill>
                <a:latin typeface="+mj-ea"/>
                <a:ea typeface="+mj-ea"/>
              </a:rPr>
              <a:t>整体</a:t>
            </a:r>
            <a:r>
              <a:rPr lang="zh-CN" altLang="en-US" sz="2800" dirty="0">
                <a:solidFill>
                  <a:srgbClr val="A10016"/>
                </a:solidFill>
                <a:latin typeface="+mj-ea"/>
                <a:ea typeface="+mj-ea"/>
              </a:rPr>
              <a:t>架构</a:t>
            </a:r>
            <a:endParaRPr lang="zh-CN" altLang="en-US" sz="2800" dirty="0">
              <a:solidFill>
                <a:srgbClr val="A10016"/>
              </a:solidFill>
              <a:latin typeface="+mj-ea"/>
              <a:ea typeface="+mj-ea"/>
            </a:endParaRPr>
          </a:p>
        </p:txBody>
      </p:sp>
      <p:pic>
        <p:nvPicPr>
          <p:cNvPr id="50" name="图片 49"/>
          <p:cNvPicPr>
            <a:picLocks noChangeAspect="1"/>
          </p:cNvPicPr>
          <p:nvPr/>
        </p:nvPicPr>
        <p:blipFill>
          <a:blip r:embed="rId1"/>
          <a:stretch>
            <a:fillRect/>
          </a:stretch>
        </p:blipFill>
        <p:spPr>
          <a:xfrm>
            <a:off x="4150995" y="901700"/>
            <a:ext cx="6806565" cy="5474335"/>
          </a:xfrm>
          <a:prstGeom prst="rect">
            <a:avLst/>
          </a:prstGeom>
        </p:spPr>
      </p:pic>
      <p:sp>
        <p:nvSpPr>
          <p:cNvPr id="51" name="文本框 50"/>
          <p:cNvSpPr txBox="1"/>
          <p:nvPr/>
        </p:nvSpPr>
        <p:spPr>
          <a:xfrm>
            <a:off x="982980" y="2132965"/>
            <a:ext cx="2538095" cy="2799715"/>
          </a:xfrm>
          <a:prstGeom prst="rect">
            <a:avLst/>
          </a:prstGeom>
          <a:noFill/>
        </p:spPr>
        <p:txBody>
          <a:bodyPr wrap="square" rtlCol="0" anchor="t">
            <a:spAutoFit/>
          </a:bodyPr>
          <a:p>
            <a:pPr indent="360045" fontAlgn="auto"/>
            <a:r>
              <a:rPr lang="zh-CN" altLang="en-US" sz="1600" spc="100" dirty="0">
                <a:solidFill>
                  <a:schemeClr val="tx2"/>
                </a:solidFill>
                <a:ea typeface="苹方 常规" panose="020B0300000000000000" pitchFamily="34" charset="-122"/>
                <a:sym typeface="+mn-ea"/>
              </a:rPr>
              <a:t>基于</a:t>
            </a:r>
            <a:r>
              <a:rPr lang="en-US" altLang="zh-CN" sz="1600" spc="100" dirty="0">
                <a:solidFill>
                  <a:schemeClr val="tx2"/>
                </a:solidFill>
                <a:ea typeface="苹方 常规" panose="020B0300000000000000" pitchFamily="34" charset="-122"/>
                <a:sym typeface="+mn-ea"/>
              </a:rPr>
              <a:t>OpenDigger</a:t>
            </a:r>
            <a:r>
              <a:rPr lang="zh-CN" altLang="en-US" sz="1600" spc="100" dirty="0">
                <a:solidFill>
                  <a:schemeClr val="tx2"/>
                </a:solidFill>
                <a:ea typeface="苹方 常规" panose="020B0300000000000000" pitchFamily="34" charset="-122"/>
                <a:sym typeface="+mn-ea"/>
              </a:rPr>
              <a:t>以及</a:t>
            </a:r>
            <a:r>
              <a:rPr lang="en-US" altLang="zh-CN" sz="1600" spc="100" dirty="0">
                <a:solidFill>
                  <a:schemeClr val="tx2"/>
                </a:solidFill>
                <a:ea typeface="苹方 常规" panose="020B0300000000000000" pitchFamily="34" charset="-122"/>
                <a:sym typeface="+mn-ea"/>
              </a:rPr>
              <a:t>ClickHouse</a:t>
            </a:r>
            <a:r>
              <a:rPr lang="zh-CN" altLang="en-US" sz="1600" spc="100" dirty="0">
                <a:solidFill>
                  <a:schemeClr val="tx2"/>
                </a:solidFill>
                <a:ea typeface="苹方 常规" panose="020B0300000000000000" pitchFamily="34" charset="-122"/>
                <a:sym typeface="+mn-ea"/>
              </a:rPr>
              <a:t>的数据进行图构建，并基于构建的图数据对模型进行训练。</a:t>
            </a:r>
            <a:r>
              <a:rPr lang="zh-CN" altLang="en-US" sz="1600" spc="100" dirty="0">
                <a:solidFill>
                  <a:schemeClr val="tx2"/>
                </a:solidFill>
                <a:ea typeface="苹方 常规" panose="020B0300000000000000" pitchFamily="34" charset="-122"/>
                <a:sym typeface="+mn-ea"/>
              </a:rPr>
              <a:t>支持后续的社区发现应用和仓库的指标计算。后端使用</a:t>
            </a:r>
            <a:r>
              <a:rPr lang="en-US" altLang="zh-CN" sz="1600" spc="100" dirty="0">
                <a:solidFill>
                  <a:schemeClr val="tx2"/>
                </a:solidFill>
                <a:ea typeface="苹方 常规" panose="020B0300000000000000" pitchFamily="34" charset="-122"/>
                <a:sym typeface="+mn-ea"/>
              </a:rPr>
              <a:t>Flsk</a:t>
            </a:r>
            <a:r>
              <a:rPr lang="zh-CN" altLang="en-US" sz="1600" spc="100" dirty="0">
                <a:solidFill>
                  <a:schemeClr val="tx2"/>
                </a:solidFill>
                <a:ea typeface="苹方 常规" panose="020B0300000000000000" pitchFamily="34" charset="-122"/>
                <a:sym typeface="+mn-ea"/>
              </a:rPr>
              <a:t>，前端使用</a:t>
            </a:r>
            <a:r>
              <a:rPr lang="en-US" altLang="zh-CN" sz="1600" spc="100" dirty="0">
                <a:solidFill>
                  <a:schemeClr val="tx2"/>
                </a:solidFill>
                <a:ea typeface="苹方 常规" panose="020B0300000000000000" pitchFamily="34" charset="-122"/>
                <a:sym typeface="+mn-ea"/>
              </a:rPr>
              <a:t>Typescript</a:t>
            </a:r>
            <a:r>
              <a:rPr lang="zh-CN" altLang="en-US" sz="1600" spc="100" dirty="0">
                <a:solidFill>
                  <a:schemeClr val="tx2"/>
                </a:solidFill>
                <a:ea typeface="苹方 常规" panose="020B0300000000000000" pitchFamily="34" charset="-122"/>
                <a:sym typeface="+mn-ea"/>
              </a:rPr>
              <a:t>以及</a:t>
            </a:r>
            <a:r>
              <a:rPr lang="en-US" altLang="zh-CN" sz="1600" spc="100" dirty="0">
                <a:solidFill>
                  <a:schemeClr val="tx2"/>
                </a:solidFill>
                <a:ea typeface="苹方 常规" panose="020B0300000000000000" pitchFamily="34" charset="-122"/>
                <a:sym typeface="+mn-ea"/>
              </a:rPr>
              <a:t>@Comos</a:t>
            </a:r>
            <a:r>
              <a:rPr lang="zh-CN" altLang="en-US" sz="1600" spc="100" dirty="0">
                <a:solidFill>
                  <a:schemeClr val="tx2"/>
                </a:solidFill>
                <a:ea typeface="苹方 常规" panose="020B0300000000000000" pitchFamily="34" charset="-122"/>
                <a:sym typeface="+mn-ea"/>
              </a:rPr>
              <a:t>大规模图力导向布局可视化库进行</a:t>
            </a:r>
            <a:r>
              <a:rPr lang="zh-CN" altLang="en-US" sz="1600" spc="100" dirty="0">
                <a:solidFill>
                  <a:schemeClr val="tx2"/>
                </a:solidFill>
                <a:ea typeface="苹方 常规" panose="020B0300000000000000" pitchFamily="34" charset="-122"/>
                <a:sym typeface="+mn-ea"/>
              </a:rPr>
              <a:t>展示。</a:t>
            </a:r>
            <a:endParaRPr lang="zh-CN" altLang="en-US" sz="1600" spc="100" dirty="0">
              <a:solidFill>
                <a:schemeClr val="tx2"/>
              </a:solidFill>
              <a:ea typeface="苹方 常规" panose="020B0300000000000000" pitchFamily="34" charset="-122"/>
              <a:sym typeface="+mn-ea"/>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PA" val="v4.1.3"/>
</p:tagLst>
</file>

<file path=ppt/tags/tag2.xml><?xml version="1.0" encoding="utf-8"?>
<p:tagLst xmlns:p="http://schemas.openxmlformats.org/presentationml/2006/main">
  <p:tag name="PA" val="v4.1.3"/>
</p:tagLst>
</file>

<file path=ppt/tags/tag3.xml><?xml version="1.0" encoding="utf-8"?>
<p:tagLst xmlns:p="http://schemas.openxmlformats.org/presentationml/2006/main">
  <p:tag name="PA" val="v4.1.3"/>
</p:tagLst>
</file>

<file path=ppt/tags/tag4.xml><?xml version="1.0" encoding="utf-8"?>
<p:tagLst xmlns:p="http://schemas.openxmlformats.org/presentationml/2006/main">
  <p:tag name="PA" val="v4.1.3"/>
</p:tagLst>
</file>

<file path=ppt/tags/tag5.xml><?xml version="1.0" encoding="utf-8"?>
<p:tagLst xmlns:p="http://schemas.openxmlformats.org/presentationml/2006/main">
  <p:tag name="PA" val="v4.1.3"/>
</p:tagLst>
</file>

<file path=ppt/tags/tag6.xml><?xml version="1.0" encoding="utf-8"?>
<p:tagLst xmlns:p="http://schemas.openxmlformats.org/presentationml/2006/main">
  <p:tag name="PA" val="v4.1.3"/>
</p:tagLst>
</file>

<file path=ppt/tags/tag7.xml><?xml version="1.0" encoding="utf-8"?>
<p:tagLst xmlns:p="http://schemas.openxmlformats.org/presentationml/2006/main">
  <p:tag name="PA" val="v4.1.3"/>
</p:tagLst>
</file>

<file path=ppt/theme/theme1.xml><?xml version="1.0" encoding="utf-8"?>
<a:theme xmlns:a="http://schemas.openxmlformats.org/drawingml/2006/main" name="14_Office 主题">
  <a:themeElements>
    <a:clrScheme name="自定义 2101">
      <a:dk1>
        <a:sysClr val="windowText" lastClr="000000"/>
      </a:dk1>
      <a:lt1>
        <a:sysClr val="window" lastClr="FFFFFF"/>
      </a:lt1>
      <a:dk2>
        <a:srgbClr val="404040"/>
      </a:dk2>
      <a:lt2>
        <a:srgbClr val="E7E6E6"/>
      </a:lt2>
      <a:accent1>
        <a:srgbClr val="B22F43"/>
      </a:accent1>
      <a:accent2>
        <a:srgbClr val="C6AD89"/>
      </a:accent2>
      <a:accent3>
        <a:srgbClr val="C6AD89"/>
      </a:accent3>
      <a:accent4>
        <a:srgbClr val="88C1D4"/>
      </a:accent4>
      <a:accent5>
        <a:srgbClr val="4472C4"/>
      </a:accent5>
      <a:accent6>
        <a:srgbClr val="70AD47"/>
      </a:accent6>
      <a:hlink>
        <a:srgbClr val="0563C1"/>
      </a:hlink>
      <a:folHlink>
        <a:srgbClr val="954F72"/>
      </a:folHlink>
    </a:clrScheme>
    <a:fontScheme name="自定义 114">
      <a:majorFont>
        <a:latin typeface="Open Sans"/>
        <a:ea typeface="汉仪雅酷黑 65W"/>
        <a:cs typeface=""/>
      </a:majorFont>
      <a:minorFont>
        <a:latin typeface="Open Sans Light"/>
        <a:ea typeface="思源黑体 CN Normal"/>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1787</Words>
  <Application>WPS 表格</Application>
  <PresentationFormat>宽屏</PresentationFormat>
  <Paragraphs>139</Paragraphs>
  <Slides>14</Slides>
  <Notes>11</Notes>
  <HiddenSlides>0</HiddenSlides>
  <MMClips>0</MMClips>
  <ScaleCrop>false</ScaleCrop>
  <HeadingPairs>
    <vt:vector size="6" baseType="variant">
      <vt:variant>
        <vt:lpstr>已用的字体</vt:lpstr>
      </vt:variant>
      <vt:variant>
        <vt:i4>26</vt:i4>
      </vt:variant>
      <vt:variant>
        <vt:lpstr>主题</vt:lpstr>
      </vt:variant>
      <vt:variant>
        <vt:i4>1</vt:i4>
      </vt:variant>
      <vt:variant>
        <vt:lpstr>幻灯片标题</vt:lpstr>
      </vt:variant>
      <vt:variant>
        <vt:i4>14</vt:i4>
      </vt:variant>
    </vt:vector>
  </HeadingPairs>
  <TitlesOfParts>
    <vt:vector size="41" baseType="lpstr">
      <vt:lpstr>Arial</vt:lpstr>
      <vt:lpstr>宋体</vt:lpstr>
      <vt:lpstr>Wingdings</vt:lpstr>
      <vt:lpstr>DIN-BlackItalic</vt:lpstr>
      <vt:lpstr>苹方-简</vt:lpstr>
      <vt:lpstr>微软雅黑</vt:lpstr>
      <vt:lpstr>汉仪旗黑</vt:lpstr>
      <vt:lpstr>汉仪雅酷黑 75W</vt:lpstr>
      <vt:lpstr>苹方 常规</vt:lpstr>
      <vt:lpstr>冬青黑体简体中文</vt:lpstr>
      <vt:lpstr>仿宋_GB2312</vt:lpstr>
      <vt:lpstr>方正仿宋_GBK</vt:lpstr>
      <vt:lpstr>宋体</vt:lpstr>
      <vt:lpstr>Calibri</vt:lpstr>
      <vt:lpstr>等线</vt:lpstr>
      <vt:lpstr>微软雅黑</vt:lpstr>
      <vt:lpstr>等线 Light</vt:lpstr>
      <vt:lpstr>汉仪中等线KW</vt:lpstr>
      <vt:lpstr>汉仪中黑KW</vt:lpstr>
      <vt:lpstr>Open Sans Light</vt:lpstr>
      <vt:lpstr>Arial Unicode MS</vt:lpstr>
      <vt:lpstr>思源黑体 CN Normal</vt:lpstr>
      <vt:lpstr>Helvetica Neue</vt:lpstr>
      <vt:lpstr>汉仪书宋二KW</vt:lpstr>
      <vt:lpstr>汉仪雅酷黑 65W</vt:lpstr>
      <vt:lpstr>Open Sans</vt:lpstr>
      <vt:lpstr>14_Office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十二月运营月报</dc:title>
  <dc:creator>Administrator</dc:creator>
  <cp:lastModifiedBy>cofinal.</cp:lastModifiedBy>
  <cp:revision>1904</cp:revision>
  <dcterms:created xsi:type="dcterms:W3CDTF">2024-12-18T12:05:18Z</dcterms:created>
  <dcterms:modified xsi:type="dcterms:W3CDTF">2024-12-18T12:05:18Z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2052-6.1.0.8274</vt:lpwstr>
  </property>
  <property fmtid="{D5CDD505-2E9C-101B-9397-08002B2CF9AE}" pid="3" name="ICV">
    <vt:lpwstr>7C979541342512C7C3360A66F9308B7F_41</vt:lpwstr>
  </property>
  <property fmtid="{D5CDD505-2E9C-101B-9397-08002B2CF9AE}" pid="4" name="KSOTemplateUUID">
    <vt:lpwstr>v1.0_mb_cCaQTp3Lxf1V+WA5UbtzoQ==</vt:lpwstr>
  </property>
</Properties>
</file>

<file path=docProps/thumbnail.jpeg>
</file>